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57" r:id="rId4"/>
    <p:sldId id="279" r:id="rId5"/>
    <p:sldId id="263" r:id="rId6"/>
    <p:sldId id="266" r:id="rId7"/>
    <p:sldId id="258" r:id="rId8"/>
    <p:sldId id="273" r:id="rId9"/>
    <p:sldId id="288" r:id="rId10"/>
    <p:sldId id="300" r:id="rId11"/>
    <p:sldId id="291" r:id="rId12"/>
    <p:sldId id="292" r:id="rId13"/>
    <p:sldId id="294" r:id="rId14"/>
    <p:sldId id="295" r:id="rId15"/>
    <p:sldId id="308" r:id="rId16"/>
    <p:sldId id="306" r:id="rId17"/>
    <p:sldId id="309" r:id="rId18"/>
    <p:sldId id="310" r:id="rId19"/>
    <p:sldId id="301" r:id="rId20"/>
    <p:sldId id="302" r:id="rId21"/>
    <p:sldId id="284" r:id="rId22"/>
    <p:sldId id="264" r:id="rId23"/>
    <p:sldId id="277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2C806F09-B664-0A4C-B05A-04BCDE8EA568}">
          <p14:sldIdLst>
            <p14:sldId id="256"/>
            <p14:sldId id="260"/>
            <p14:sldId id="257"/>
            <p14:sldId id="279"/>
            <p14:sldId id="263"/>
            <p14:sldId id="266"/>
            <p14:sldId id="258"/>
            <p14:sldId id="273"/>
            <p14:sldId id="288"/>
            <p14:sldId id="300"/>
            <p14:sldId id="291"/>
            <p14:sldId id="292"/>
            <p14:sldId id="294"/>
            <p14:sldId id="295"/>
            <p14:sldId id="308"/>
            <p14:sldId id="306"/>
            <p14:sldId id="309"/>
            <p14:sldId id="310"/>
            <p14:sldId id="301"/>
            <p14:sldId id="302"/>
            <p14:sldId id="284"/>
            <p14:sldId id="264"/>
            <p14:sldId id="277"/>
          </p14:sldIdLst>
        </p14:section>
        <p14:section name="Sezione senza titolo" id="{BC173193-6FDD-DB46-8917-5EE22C9BEBA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2FC"/>
    <a:srgbClr val="70AD47"/>
    <a:srgbClr val="FCBD24"/>
    <a:srgbClr val="FFC000"/>
    <a:srgbClr val="ED7D31"/>
    <a:srgbClr val="4A9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D2F3E-EA57-E449-91F8-44F5AF56B717}" v="1779" dt="2020-07-08T19:02:08.845"/>
    <p1510:client id="{04499687-4263-024A-A295-2D3C9C474A64}" v="1930" dt="2020-07-08T20:26:14.587"/>
    <p1510:client id="{5A4F1432-492A-D3D8-571C-E4EA36A41D4B}" v="236" dt="2020-07-08T21:58:20.476"/>
    <p1510:client id="{95053D3A-0982-C0CC-710F-0C18E7C88DD1}" v="2648" dt="2020-07-08T19:03:41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815B4-FDFB-B141-88B4-C9909851B837}" type="datetimeFigureOut">
              <a:rPr lang="it-IT" smtClean="0"/>
              <a:t>09/07/2020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0CCA7-54C4-EF4E-B2AA-267836C93CB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62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06ada915c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06ada915c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99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03d9f7a28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03d9f7a28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64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80636b2eb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80636b2eb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877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3d9f7a28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03d9f7a28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672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0CCA7-54C4-EF4E-B2AA-267836C93CB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7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C0CCA7-54C4-EF4E-B2AA-267836C93CB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998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03d9f7a2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03d9f7a2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46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09.07.2020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90552" y="989071"/>
            <a:ext cx="5367337" cy="2387600"/>
          </a:xfrm>
        </p:spPr>
        <p:txBody>
          <a:bodyPr>
            <a:normAutofit/>
          </a:bodyPr>
          <a:lstStyle/>
          <a:p>
            <a:pPr algn="l"/>
            <a:r>
              <a:rPr lang="de-DE" sz="5000" dirty="0">
                <a:solidFill>
                  <a:schemeClr val="bg1"/>
                </a:solidFill>
                <a:latin typeface="Avenir Book" panose="02000503020000020003" pitchFamily="2" charset="0"/>
                <a:cs typeface="Al Nile" pitchFamily="2" charset="-78"/>
              </a:rPr>
              <a:t>Presentazione Data Science Lab</a:t>
            </a:r>
            <a:br>
              <a:rPr lang="de-DE" sz="5000" dirty="0">
                <a:solidFill>
                  <a:schemeClr val="bg1"/>
                </a:solidFill>
                <a:cs typeface="Calibri Light"/>
              </a:rPr>
            </a:br>
            <a:r>
              <a:rPr lang="de-DE" sz="5000" dirty="0">
                <a:solidFill>
                  <a:schemeClr val="bg1"/>
                </a:solidFill>
                <a:cs typeface="Calibri Light"/>
              </a:rPr>
              <a:t> 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728664" y="3902075"/>
            <a:ext cx="2467024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de-DE" sz="1800" dirty="0">
                <a:solidFill>
                  <a:schemeClr val="bg1"/>
                </a:solidFill>
                <a:latin typeface="Avenir Book" panose="02000503020000020003" pitchFamily="2" charset="0"/>
                <a:cs typeface="Calibri"/>
              </a:rPr>
              <a:t>Team:</a:t>
            </a:r>
          </a:p>
          <a:p>
            <a:r>
              <a:rPr lang="de-DE" sz="1800" dirty="0">
                <a:solidFill>
                  <a:srgbClr val="00B050"/>
                </a:solidFill>
                <a:latin typeface="Avenir Book" panose="02000503020000020003" pitchFamily="2" charset="0"/>
                <a:cs typeface="Calibri"/>
              </a:rPr>
              <a:t>Alessandro Pontini</a:t>
            </a:r>
          </a:p>
          <a:p>
            <a:r>
              <a:rPr lang="de-DE" sz="1800" dirty="0">
                <a:solidFill>
                  <a:srgbClr val="FFFF00"/>
                </a:solidFill>
                <a:latin typeface="Avenir Book" panose="02000503020000020003" pitchFamily="2" charset="0"/>
                <a:cs typeface="Calibri"/>
              </a:rPr>
              <a:t>Martina Gulino</a:t>
            </a:r>
          </a:p>
          <a:p>
            <a:r>
              <a:rPr lang="de-DE" sz="1800" dirty="0">
                <a:solidFill>
                  <a:srgbClr val="FF0000"/>
                </a:solidFill>
                <a:latin typeface="Avenir Book" panose="02000503020000020003" pitchFamily="2" charset="0"/>
                <a:cs typeface="Calibri"/>
              </a:rPr>
              <a:t>Salvatore Vizzi</a:t>
            </a:r>
          </a:p>
          <a:p>
            <a:r>
              <a:rPr lang="de-DE" sz="1800" dirty="0">
                <a:solidFill>
                  <a:srgbClr val="00B0F0"/>
                </a:solidFill>
                <a:latin typeface="Avenir Book" panose="02000503020000020003" pitchFamily="2" charset="0"/>
                <a:cs typeface="Calibri"/>
              </a:rPr>
              <a:t>Stefano Biondi</a:t>
            </a:r>
          </a:p>
          <a:p>
            <a:pPr algn="l"/>
            <a:endParaRPr lang="de-DE" sz="1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4112" y="638849"/>
            <a:ext cx="5505449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63836-87D8-4699-8628-3577D8B0C2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6583776" y="2024950"/>
            <a:ext cx="4806120" cy="27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390195D-206B-49C5-9F88-1A34500D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38" y="796720"/>
            <a:ext cx="3582073" cy="1172162"/>
          </a:xfrm>
        </p:spPr>
        <p:txBody>
          <a:bodyPr anchor="ctr">
            <a:norm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Avenir Book" panose="02000503020000020003" pitchFamily="2" charset="0"/>
                <a:cs typeface="Calibri Light"/>
              </a:rPr>
              <a:t>ARIMA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147D48E4-B3EE-5F47-A669-CEED295DD5C0}"/>
              </a:ext>
            </a:extLst>
          </p:cNvPr>
          <p:cNvSpPr txBox="1">
            <a:spLocks/>
          </p:cNvSpPr>
          <p:nvPr/>
        </p:nvSpPr>
        <p:spPr>
          <a:xfrm>
            <a:off x="708637" y="1874761"/>
            <a:ext cx="3582073" cy="4279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480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00A0A4F-98E5-5440-9422-F172AEC52DA9}"/>
              </a:ext>
            </a:extLst>
          </p:cNvPr>
          <p:cNvGrpSpPr/>
          <p:nvPr/>
        </p:nvGrpSpPr>
        <p:grpSpPr>
          <a:xfrm>
            <a:off x="568180" y="1982160"/>
            <a:ext cx="3924449" cy="4247317"/>
            <a:chOff x="618874" y="2034359"/>
            <a:chExt cx="3924449" cy="4247317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CE3D4E91-44A6-D44F-9DC2-20A3DF1F79F1}"/>
                </a:ext>
              </a:extLst>
            </p:cNvPr>
            <p:cNvGrpSpPr/>
            <p:nvPr/>
          </p:nvGrpSpPr>
          <p:grpSpPr>
            <a:xfrm>
              <a:off x="618874" y="2034359"/>
              <a:ext cx="3924449" cy="4247317"/>
              <a:chOff x="841612" y="1789108"/>
              <a:chExt cx="3924449" cy="42473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asellaDiTesto 3">
                    <a:extLst>
                      <a:ext uri="{FF2B5EF4-FFF2-40B4-BE49-F238E27FC236}">
                        <a16:creationId xmlns:a16="http://schemas.microsoft.com/office/drawing/2014/main" id="{727F355B-C1D0-2645-8BF1-602F287DFD18}"/>
                      </a:ext>
                    </a:extLst>
                  </p:cNvPr>
                  <p:cNvSpPr txBox="1"/>
                  <p:nvPr/>
                </p:nvSpPr>
                <p:spPr>
                  <a:xfrm>
                    <a:off x="1183987" y="1789108"/>
                    <a:ext cx="3582074" cy="42473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Stagionalità:</a:t>
                    </a:r>
                  </a:p>
                  <a:p>
                    <a:pPr marL="342900" indent="-342900">
                      <a:buFont typeface="+mj-lt"/>
                      <a:buAutoNum type="arabicPeriod"/>
                    </a:pPr>
                    <a:r>
                      <a:rPr lang="it-IT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Annuale, settimanale, giornaliere</a:t>
                    </a:r>
                  </a:p>
                  <a:p>
                    <a:pPr marL="342900" indent="-342900">
                      <a:buFont typeface="+mj-lt"/>
                      <a:buAutoNum type="arabicPeriod"/>
                    </a:pPr>
                    <a:r>
                      <a:rPr lang="it-IT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Presupposto su un orario</a:t>
                    </a:r>
                  </a:p>
                  <a:p>
                    <a:pPr marL="342900" indent="-342900">
                      <a:buFont typeface="+mj-lt"/>
                      <a:buAutoNum type="arabicPeriod"/>
                    </a:pPr>
                    <a:r>
                      <a:rPr lang="it-IT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Suddivisione in 24 modelli</a:t>
                    </a:r>
                  </a:p>
                  <a:p>
                    <a:endParaRPr lang="it-IT" dirty="0">
                      <a:solidFill>
                        <a:schemeClr val="bg1"/>
                      </a:solidFill>
                      <a:latin typeface="Avenir Book" panose="02000503020000020003" pitchFamily="2" charset="0"/>
                    </a:endParaRPr>
                  </a:p>
                  <a:p>
                    <a:r>
                      <a:rPr lang="it-IT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Serie storica non stazionaria: </a:t>
                    </a:r>
                    <a:endParaRPr lang="it-IT" i="1" dirty="0">
                      <a:solidFill>
                        <a:schemeClr val="bg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marL="342900" indent="-342900">
                      <a:buFont typeface="+mj-lt"/>
                      <a:buAutoNum type="arabicPeriod"/>
                    </a:pPr>
                    <a:r>
                      <a:rPr lang="it-IT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Presenza di fattori non ciclici</a:t>
                    </a:r>
                  </a:p>
                  <a:p>
                    <a:pPr marL="342900" indent="-342900">
                      <a:buFont typeface="+mj-lt"/>
                      <a:buAutoNum type="arabicPeriod"/>
                    </a:pPr>
                    <a:r>
                      <a:rPr lang="it-IT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Studio sugli 2014-2015</a:t>
                    </a:r>
                  </a:p>
                  <a:p>
                    <a:endParaRPr lang="it-IT" dirty="0">
                      <a:solidFill>
                        <a:schemeClr val="bg1"/>
                      </a:solidFill>
                      <a:latin typeface="Avenir Book" panose="02000503020000020003" pitchFamily="2" charset="0"/>
                    </a:endParaRPr>
                  </a:p>
                  <a:p>
                    <a:r>
                      <a:rPr lang="it-IT" dirty="0" err="1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BoxCox</a:t>
                    </a:r>
                    <a:r>
                      <a:rPr lang="it-IT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a14:m>
                    <a:endParaRPr lang="it-IT" dirty="0">
                      <a:solidFill>
                        <a:schemeClr val="bg1"/>
                      </a:solidFill>
                      <a:latin typeface="Avenir Book" panose="02000503020000020003" pitchFamily="2" charset="0"/>
                    </a:endParaRPr>
                  </a:p>
                  <a:p>
                    <a:endParaRPr lang="it-IT" dirty="0">
                      <a:solidFill>
                        <a:schemeClr val="bg1"/>
                      </a:solidFill>
                      <a:latin typeface="Avenir Book" panose="02000503020000020003" pitchFamily="2" charset="0"/>
                    </a:endParaRPr>
                  </a:p>
                  <a:p>
                    <a:r>
                      <a:rPr lang="it-IT" dirty="0" err="1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AutoArima</a:t>
                    </a:r>
                    <a:r>
                      <a:rPr lang="it-IT" dirty="0">
                        <a:solidFill>
                          <a:schemeClr val="bg1"/>
                        </a:solidFill>
                        <a:latin typeface="Avenir Book" panose="02000503020000020003" pitchFamily="2" charset="0"/>
                      </a:rPr>
                      <a:t> con Trasformate di Fourier</a:t>
                    </a:r>
                  </a:p>
                  <a:p>
                    <a:endParaRPr lang="it-IT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CasellaDiTesto 3">
                    <a:extLst>
                      <a:ext uri="{FF2B5EF4-FFF2-40B4-BE49-F238E27FC236}">
                        <a16:creationId xmlns:a16="http://schemas.microsoft.com/office/drawing/2014/main" id="{727F355B-C1D0-2645-8BF1-602F287DFD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3987" y="1789108"/>
                    <a:ext cx="3582074" cy="424731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61" t="-7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Google Shape;169;p15">
                <a:extLst>
                  <a:ext uri="{FF2B5EF4-FFF2-40B4-BE49-F238E27FC236}">
                    <a16:creationId xmlns:a16="http://schemas.microsoft.com/office/drawing/2014/main" id="{0EDDDA64-E0C3-A24D-A3BC-7F1365D5E165}"/>
                  </a:ext>
                </a:extLst>
              </p:cNvPr>
              <p:cNvSpPr/>
              <p:nvPr/>
            </p:nvSpPr>
            <p:spPr>
              <a:xfrm>
                <a:off x="864747" y="1790499"/>
                <a:ext cx="256744" cy="280749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10725" extrusionOk="0">
                    <a:moveTo>
                      <a:pt x="4477" y="0"/>
                    </a:moveTo>
                    <a:cubicBezTo>
                      <a:pt x="2013" y="0"/>
                      <a:pt x="1" y="2000"/>
                      <a:pt x="1" y="4477"/>
                    </a:cubicBezTo>
                    <a:cubicBezTo>
                      <a:pt x="1" y="7418"/>
                      <a:pt x="3299" y="9978"/>
                      <a:pt x="4227" y="10644"/>
                    </a:cubicBezTo>
                    <a:cubicBezTo>
                      <a:pt x="4305" y="10698"/>
                      <a:pt x="4391" y="10725"/>
                      <a:pt x="4477" y="10725"/>
                    </a:cubicBezTo>
                    <a:cubicBezTo>
                      <a:pt x="4564" y="10725"/>
                      <a:pt x="4650" y="10698"/>
                      <a:pt x="4727" y="10644"/>
                    </a:cubicBezTo>
                    <a:cubicBezTo>
                      <a:pt x="5668" y="9978"/>
                      <a:pt x="8954" y="7418"/>
                      <a:pt x="8954" y="4477"/>
                    </a:cubicBezTo>
                    <a:cubicBezTo>
                      <a:pt x="8954" y="2000"/>
                      <a:pt x="6954" y="0"/>
                      <a:pt x="4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FFFFFF"/>
                  </a:solidFill>
                  <a:latin typeface="Avenir Book" panose="02000503020000020003" pitchFamily="2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" name="Google Shape;169;p15">
                <a:extLst>
                  <a:ext uri="{FF2B5EF4-FFF2-40B4-BE49-F238E27FC236}">
                    <a16:creationId xmlns:a16="http://schemas.microsoft.com/office/drawing/2014/main" id="{387225C1-145D-0C43-B11A-F221FB2E3F8B}"/>
                  </a:ext>
                </a:extLst>
              </p:cNvPr>
              <p:cNvSpPr/>
              <p:nvPr/>
            </p:nvSpPr>
            <p:spPr>
              <a:xfrm>
                <a:off x="841612" y="3207335"/>
                <a:ext cx="256744" cy="280749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10725" extrusionOk="0">
                    <a:moveTo>
                      <a:pt x="4477" y="0"/>
                    </a:moveTo>
                    <a:cubicBezTo>
                      <a:pt x="2013" y="0"/>
                      <a:pt x="1" y="2000"/>
                      <a:pt x="1" y="4477"/>
                    </a:cubicBezTo>
                    <a:cubicBezTo>
                      <a:pt x="1" y="7418"/>
                      <a:pt x="3299" y="9978"/>
                      <a:pt x="4227" y="10644"/>
                    </a:cubicBezTo>
                    <a:cubicBezTo>
                      <a:pt x="4305" y="10698"/>
                      <a:pt x="4391" y="10725"/>
                      <a:pt x="4477" y="10725"/>
                    </a:cubicBezTo>
                    <a:cubicBezTo>
                      <a:pt x="4564" y="10725"/>
                      <a:pt x="4650" y="10698"/>
                      <a:pt x="4727" y="10644"/>
                    </a:cubicBezTo>
                    <a:cubicBezTo>
                      <a:pt x="5668" y="9978"/>
                      <a:pt x="8954" y="7418"/>
                      <a:pt x="8954" y="4477"/>
                    </a:cubicBezTo>
                    <a:cubicBezTo>
                      <a:pt x="8954" y="2000"/>
                      <a:pt x="6954" y="0"/>
                      <a:pt x="4477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FFFFFF"/>
                  </a:solidFill>
                  <a:latin typeface="Avenir Book" panose="02000503020000020003" pitchFamily="2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" name="Google Shape;169;p15">
                <a:extLst>
                  <a:ext uri="{FF2B5EF4-FFF2-40B4-BE49-F238E27FC236}">
                    <a16:creationId xmlns:a16="http://schemas.microsoft.com/office/drawing/2014/main" id="{7640F11F-44C2-1D4C-A420-C71424AD6198}"/>
                  </a:ext>
                </a:extLst>
              </p:cNvPr>
              <p:cNvSpPr/>
              <p:nvPr/>
            </p:nvSpPr>
            <p:spPr>
              <a:xfrm>
                <a:off x="881121" y="4285376"/>
                <a:ext cx="256744" cy="280749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10725" extrusionOk="0">
                    <a:moveTo>
                      <a:pt x="4477" y="0"/>
                    </a:moveTo>
                    <a:cubicBezTo>
                      <a:pt x="2013" y="0"/>
                      <a:pt x="1" y="2000"/>
                      <a:pt x="1" y="4477"/>
                    </a:cubicBezTo>
                    <a:cubicBezTo>
                      <a:pt x="1" y="7418"/>
                      <a:pt x="3299" y="9978"/>
                      <a:pt x="4227" y="10644"/>
                    </a:cubicBezTo>
                    <a:cubicBezTo>
                      <a:pt x="4305" y="10698"/>
                      <a:pt x="4391" y="10725"/>
                      <a:pt x="4477" y="10725"/>
                    </a:cubicBezTo>
                    <a:cubicBezTo>
                      <a:pt x="4564" y="10725"/>
                      <a:pt x="4650" y="10698"/>
                      <a:pt x="4727" y="10644"/>
                    </a:cubicBezTo>
                    <a:cubicBezTo>
                      <a:pt x="5668" y="9978"/>
                      <a:pt x="8954" y="7418"/>
                      <a:pt x="8954" y="4477"/>
                    </a:cubicBezTo>
                    <a:cubicBezTo>
                      <a:pt x="8954" y="2000"/>
                      <a:pt x="6954" y="0"/>
                      <a:pt x="447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rgbClr val="FFFFFF"/>
                  </a:solidFill>
                  <a:latin typeface="Avenir Book" panose="02000503020000020003" pitchFamily="2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9" name="Google Shape;169;p15">
              <a:extLst>
                <a:ext uri="{FF2B5EF4-FFF2-40B4-BE49-F238E27FC236}">
                  <a16:creationId xmlns:a16="http://schemas.microsoft.com/office/drawing/2014/main" id="{43681C28-81C3-8541-8C28-B6A937035A0A}"/>
                </a:ext>
              </a:extLst>
            </p:cNvPr>
            <p:cNvSpPr/>
            <p:nvPr/>
          </p:nvSpPr>
          <p:spPr>
            <a:xfrm>
              <a:off x="654031" y="5087899"/>
              <a:ext cx="256744" cy="280749"/>
            </a:xfrm>
            <a:custGeom>
              <a:avLst/>
              <a:gdLst/>
              <a:ahLst/>
              <a:cxnLst/>
              <a:rect l="l" t="t" r="r" b="b"/>
              <a:pathLst>
                <a:path w="8955" h="10725" extrusionOk="0">
                  <a:moveTo>
                    <a:pt x="4477" y="0"/>
                  </a:moveTo>
                  <a:cubicBezTo>
                    <a:pt x="2013" y="0"/>
                    <a:pt x="1" y="2000"/>
                    <a:pt x="1" y="4477"/>
                  </a:cubicBezTo>
                  <a:cubicBezTo>
                    <a:pt x="1" y="7418"/>
                    <a:pt x="3299" y="9978"/>
                    <a:pt x="4227" y="10644"/>
                  </a:cubicBezTo>
                  <a:cubicBezTo>
                    <a:pt x="4305" y="10698"/>
                    <a:pt x="4391" y="10725"/>
                    <a:pt x="4477" y="10725"/>
                  </a:cubicBezTo>
                  <a:cubicBezTo>
                    <a:pt x="4564" y="10725"/>
                    <a:pt x="4650" y="10698"/>
                    <a:pt x="4727" y="10644"/>
                  </a:cubicBezTo>
                  <a:cubicBezTo>
                    <a:pt x="5668" y="9978"/>
                    <a:pt x="8954" y="7418"/>
                    <a:pt x="8954" y="4477"/>
                  </a:cubicBezTo>
                  <a:cubicBezTo>
                    <a:pt x="8954" y="2000"/>
                    <a:pt x="6954" y="0"/>
                    <a:pt x="4477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Avenir Book" panose="02000503020000020003" pitchFamily="2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F3E94007-5E20-E94E-B61F-39A585300E3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7" b="287"/>
          <a:stretch/>
        </p:blipFill>
        <p:spPr>
          <a:xfrm>
            <a:off x="4516800" y="1031071"/>
            <a:ext cx="7675200" cy="47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37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390195D-206B-49C5-9F88-1A34500DF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475" y="839509"/>
            <a:ext cx="3582073" cy="1172162"/>
          </a:xfrm>
        </p:spPr>
        <p:txBody>
          <a:bodyPr anchor="ctr">
            <a:norm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Avenir Book" panose="02000503020000020003" pitchFamily="2" charset="0"/>
                <a:cs typeface="Calibri Light"/>
              </a:rPr>
              <a:t>ARIMA ITALIA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147D48E4-B3EE-5F47-A669-CEED295DD5C0}"/>
              </a:ext>
            </a:extLst>
          </p:cNvPr>
          <p:cNvSpPr txBox="1">
            <a:spLocks/>
          </p:cNvSpPr>
          <p:nvPr/>
        </p:nvSpPr>
        <p:spPr>
          <a:xfrm>
            <a:off x="708637" y="1874761"/>
            <a:ext cx="3582073" cy="4279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4800">
              <a:solidFill>
                <a:schemeClr val="bg1"/>
              </a:solidFill>
              <a:cs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1C2F8CA-50FE-41C1-8AC7-8F403118FAD0}"/>
                  </a:ext>
                </a:extLst>
              </p:cNvPr>
              <p:cNvSpPr txBox="1"/>
              <p:nvPr/>
            </p:nvSpPr>
            <p:spPr>
              <a:xfrm>
                <a:off x="1014078" y="4843015"/>
                <a:ext cx="2743200" cy="147732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TEST SET: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MAE =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1.48 </m:t>
                    </m:r>
                    <m:sSup>
                      <m:sSup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MAPE = 6.34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RMSE = 1.97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1C2F8CA-50FE-41C1-8AC7-8F403118F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78" y="4843015"/>
                <a:ext cx="2743200" cy="1477328"/>
              </a:xfrm>
              <a:prstGeom prst="rect">
                <a:avLst/>
              </a:prstGeom>
              <a:blipFill>
                <a:blip r:embed="rId2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F9130766-9310-A84B-BADC-1E0AB1042A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40" y="1874760"/>
            <a:ext cx="7456701" cy="45289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229FF68-5065-9346-AC81-4175645CB09A}"/>
                  </a:ext>
                </a:extLst>
              </p:cNvPr>
              <p:cNvSpPr txBox="1"/>
              <p:nvPr/>
            </p:nvSpPr>
            <p:spPr>
              <a:xfrm>
                <a:off x="442242" y="2129120"/>
                <a:ext cx="381006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AR[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1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]I[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0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]MA[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2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</a:t>
                </a:r>
                <a:endParaRPr lang="it-IT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it-IT" sz="24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K = 16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229FF68-5065-9346-AC81-4175645CB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42" y="2129120"/>
                <a:ext cx="3810064" cy="2062103"/>
              </a:xfrm>
              <a:prstGeom prst="rect">
                <a:avLst/>
              </a:prstGeom>
              <a:blipFill>
                <a:blip r:embed="rId4"/>
                <a:stretch>
                  <a:fillRect t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4FE9B45-AE93-4969-9B47-F7652B4CF5B9}"/>
                  </a:ext>
                </a:extLst>
              </p:cNvPr>
              <p:cNvSpPr txBox="1"/>
              <p:nvPr/>
            </p:nvSpPr>
            <p:spPr>
              <a:xfrm>
                <a:off x="480646" y="3491947"/>
                <a:ext cx="381006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TRAINING SET: 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MAE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921</m:t>
                    </m:r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MAPE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RMSE = 1132</a:t>
                </a:r>
              </a:p>
              <a:p>
                <a:pPr algn="ctr"/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E4FE9B45-AE93-4969-9B47-F7652B4CF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46" y="3491947"/>
                <a:ext cx="3810064" cy="2308324"/>
              </a:xfrm>
              <a:prstGeom prst="rect">
                <a:avLst/>
              </a:prstGeom>
              <a:blipFill>
                <a:blip r:embed="rId5"/>
                <a:stretch>
                  <a:fillRect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276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E52AD227-1164-9940-AC72-E05FA5A8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65" y="852843"/>
            <a:ext cx="3582073" cy="1172162"/>
          </a:xfrm>
        </p:spPr>
        <p:txBody>
          <a:bodyPr anchor="ctr">
            <a:norm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Avenir Book" panose="02000503020000020003" pitchFamily="2" charset="0"/>
                <a:cs typeface="Calibri Light"/>
              </a:rPr>
              <a:t>ARIMA ITALIA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077EB07-6036-C843-9FDA-AE8F53577D88}"/>
              </a:ext>
            </a:extLst>
          </p:cNvPr>
          <p:cNvGrpSpPr/>
          <p:nvPr/>
        </p:nvGrpSpPr>
        <p:grpSpPr>
          <a:xfrm>
            <a:off x="4646128" y="1848562"/>
            <a:ext cx="7245966" cy="4585527"/>
            <a:chOff x="4515340" y="783604"/>
            <a:chExt cx="7680698" cy="4797913"/>
          </a:xfrm>
        </p:grpSpPr>
        <p:pic>
          <p:nvPicPr>
            <p:cNvPr id="9" name="Immagine 8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47070837-919B-0848-8C11-B5873CCA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9378" y="783604"/>
              <a:ext cx="7676660" cy="4797913"/>
            </a:xfrm>
            <a:prstGeom prst="rect">
              <a:avLst/>
            </a:prstGeom>
          </p:spPr>
        </p:pic>
        <p:pic>
          <p:nvPicPr>
            <p:cNvPr id="17" name="Immagine 16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E984DCBC-88A7-7D48-B1AD-379A23638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353"/>
            <a:stretch/>
          </p:blipFill>
          <p:spPr>
            <a:xfrm>
              <a:off x="4515340" y="787317"/>
              <a:ext cx="7676660" cy="17494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6B1659F-3D01-4447-B6AC-51F4980B0162}"/>
                  </a:ext>
                </a:extLst>
              </p:cNvPr>
              <p:cNvSpPr txBox="1"/>
              <p:nvPr/>
            </p:nvSpPr>
            <p:spPr>
              <a:xfrm>
                <a:off x="985844" y="4832996"/>
                <a:ext cx="2743200" cy="15009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TEST SET: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MAE =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1.48 </m:t>
                    </m:r>
                    <m:sSup>
                      <m:sSup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MAPE = 6.34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−2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RMSE = 1.97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cs typeface="Calibri"/>
                </a:endParaRP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86B1659F-3D01-4447-B6AC-51F4980B0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844" y="4832996"/>
                <a:ext cx="2743200" cy="1500988"/>
              </a:xfrm>
              <a:prstGeom prst="rect">
                <a:avLst/>
              </a:prstGeom>
              <a:blipFill>
                <a:blip r:embed="rId4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8EDEB066-E870-CE48-B231-762E2B991B5A}"/>
                  </a:ext>
                </a:extLst>
              </p:cNvPr>
              <p:cNvSpPr txBox="1"/>
              <p:nvPr/>
            </p:nvSpPr>
            <p:spPr>
              <a:xfrm>
                <a:off x="452412" y="1998658"/>
                <a:ext cx="3810064" cy="372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AR[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1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]I[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0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]MA[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2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</a:t>
                </a:r>
                <a:endParaRPr lang="it-IT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it-IT" sz="24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K = 16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TRAINING SET: 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MAE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921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MAPE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b="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RMSE = 1132</a:t>
                </a:r>
              </a:p>
              <a:p>
                <a:pPr algn="ctr"/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8EDEB066-E870-CE48-B231-762E2B99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12" y="1998658"/>
                <a:ext cx="3810064" cy="3724096"/>
              </a:xfrm>
              <a:prstGeom prst="rect">
                <a:avLst/>
              </a:prstGeom>
              <a:blipFill>
                <a:blip r:embed="rId5"/>
                <a:stretch>
                  <a:fillRect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53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E52AD227-1164-9940-AC72-E05FA5A8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75" y="838861"/>
            <a:ext cx="3582073" cy="1172162"/>
          </a:xfrm>
        </p:spPr>
        <p:txBody>
          <a:bodyPr anchor="ctr">
            <a:norm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Avenir Book" panose="02000503020000020003" pitchFamily="2" charset="0"/>
                <a:cs typeface="Calibri Light"/>
              </a:rPr>
              <a:t>ARIMA SCANDINAVIA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0BB3F2A-37D2-2242-BACB-1DF8FD4A1EE0}"/>
                  </a:ext>
                </a:extLst>
              </p:cNvPr>
              <p:cNvSpPr txBox="1"/>
              <p:nvPr/>
            </p:nvSpPr>
            <p:spPr>
              <a:xfrm>
                <a:off x="480646" y="2134348"/>
                <a:ext cx="3810064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AR[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2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]I[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0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]MA[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0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</a:t>
                </a:r>
                <a:endParaRPr lang="it-IT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it-IT" sz="24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K = 8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TRAINING SET: 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MAE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1353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MAPE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b="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RMSE = 1723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0BB3F2A-37D2-2242-BACB-1DF8FD4A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46" y="2134348"/>
                <a:ext cx="3810064" cy="3447098"/>
              </a:xfrm>
              <a:prstGeom prst="rect">
                <a:avLst/>
              </a:prstGeom>
              <a:blipFill>
                <a:blip r:embed="rId3"/>
                <a:stretch>
                  <a:fillRect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0ACA7422-30DA-8240-BB0D-07A7194D57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56" y="2011023"/>
            <a:ext cx="7051023" cy="4406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47C5274-3342-4448-B90B-0F17CF3FFD37}"/>
                  </a:ext>
                </a:extLst>
              </p:cNvPr>
              <p:cNvSpPr txBox="1"/>
              <p:nvPr/>
            </p:nvSpPr>
            <p:spPr>
              <a:xfrm>
                <a:off x="1014078" y="4909275"/>
                <a:ext cx="2743200" cy="15009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TEST SET: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MAE =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3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.64</m:t>
                    </m:r>
                    <m:r>
                      <a:rPr lang="it-IT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MAPE = 9.6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−4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RMSE = 2.9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147C5274-3342-4448-B90B-0F17CF3FF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78" y="4909275"/>
                <a:ext cx="2743200" cy="1500988"/>
              </a:xfrm>
              <a:prstGeom prst="rect">
                <a:avLst/>
              </a:prstGeom>
              <a:blipFill>
                <a:blip r:embed="rId5"/>
                <a:stretch>
                  <a:fillRect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28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E52AD227-1164-9940-AC72-E05FA5A8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26" y="827792"/>
            <a:ext cx="3582073" cy="1172162"/>
          </a:xfrm>
        </p:spPr>
        <p:txBody>
          <a:bodyPr anchor="ctr">
            <a:norm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Avenir Book" panose="02000503020000020003" pitchFamily="2" charset="0"/>
                <a:cs typeface="Calibri Light"/>
              </a:rPr>
              <a:t>ARIMA SCANDINAVIA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BBB03C9-6B69-4B4A-B7C8-F0C3BF033C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19" y="2053139"/>
            <a:ext cx="6775909" cy="42339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9A8F7FA-93D6-1A47-A0FA-7759E37FA732}"/>
                  </a:ext>
                </a:extLst>
              </p:cNvPr>
              <p:cNvSpPr txBox="1"/>
              <p:nvPr/>
            </p:nvSpPr>
            <p:spPr>
              <a:xfrm>
                <a:off x="480646" y="2134348"/>
                <a:ext cx="3810064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AR[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2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]I[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0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]MA[</a:t>
                </a:r>
                <a:r>
                  <a:rPr lang="it-IT" sz="32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0</a:t>
                </a:r>
                <a:r>
                  <a:rPr lang="it-IT" sz="32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]</a:t>
                </a:r>
                <a:endParaRPr lang="it-IT" sz="3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it-IT" sz="2400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K = 8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it-IT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TRAINING SET: 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MAE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1353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MAPE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b="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RMSE = 1723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9A8F7FA-93D6-1A47-A0FA-7759E37FA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46" y="2134348"/>
                <a:ext cx="3810064" cy="3447098"/>
              </a:xfrm>
              <a:prstGeom prst="rect">
                <a:avLst/>
              </a:prstGeom>
              <a:blipFill>
                <a:blip r:embed="rId3"/>
                <a:stretch>
                  <a:fillRect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BE3107D-B764-9F42-9B3C-B5AC973EEE1E}"/>
                  </a:ext>
                </a:extLst>
              </p:cNvPr>
              <p:cNvSpPr txBox="1"/>
              <p:nvPr/>
            </p:nvSpPr>
            <p:spPr>
              <a:xfrm>
                <a:off x="975674" y="4909275"/>
                <a:ext cx="2743200" cy="15009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TEST SET: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MAE =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3</m:t>
                    </m:r>
                    <m:r>
                      <a:rPr lang="it-IT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.64</m:t>
                    </m:r>
                    <m:r>
                      <a:rPr lang="it-IT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MAPE = 9.6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−4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  <a:cs typeface="Calibri"/>
                  </a:rPr>
                  <a:t>RMSE = 2.9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it-IT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e>
                      <m:sup>
                        <m:r>
                          <a:rPr lang="it-IT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p>
                    </m:sSup>
                  </m:oMath>
                </a14:m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  <a:cs typeface="Calibri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BE3107D-B764-9F42-9B3C-B5AC973EE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74" y="4909275"/>
                <a:ext cx="2743200" cy="1500988"/>
              </a:xfrm>
              <a:prstGeom prst="rect">
                <a:avLst/>
              </a:prstGeom>
              <a:blipFill>
                <a:blip r:embed="rId4"/>
                <a:stretch>
                  <a:fillRect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310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81;p20">
            <a:extLst>
              <a:ext uri="{FF2B5EF4-FFF2-40B4-BE49-F238E27FC236}">
                <a16:creationId xmlns:a16="http://schemas.microsoft.com/office/drawing/2014/main" id="{42C1D2AC-30E7-4F38-80F2-6D85C52DCA7A}"/>
              </a:ext>
            </a:extLst>
          </p:cNvPr>
          <p:cNvGrpSpPr/>
          <p:nvPr/>
        </p:nvGrpSpPr>
        <p:grpSpPr>
          <a:xfrm>
            <a:off x="980195" y="2327860"/>
            <a:ext cx="10510782" cy="4212076"/>
            <a:chOff x="792825" y="1711588"/>
            <a:chExt cx="7554775" cy="2046875"/>
          </a:xfrm>
        </p:grpSpPr>
        <p:sp>
          <p:nvSpPr>
            <p:cNvPr id="5" name="Google Shape;382;p20">
              <a:extLst>
                <a:ext uri="{FF2B5EF4-FFF2-40B4-BE49-F238E27FC236}">
                  <a16:creationId xmlns:a16="http://schemas.microsoft.com/office/drawing/2014/main" id="{0402035A-DC3F-4AE5-9ED5-D35FC6C37E36}"/>
                </a:ext>
              </a:extLst>
            </p:cNvPr>
            <p:cNvSpPr/>
            <p:nvPr/>
          </p:nvSpPr>
          <p:spPr>
            <a:xfrm>
              <a:off x="998313" y="1801050"/>
              <a:ext cx="7143775" cy="1882675"/>
            </a:xfrm>
            <a:custGeom>
              <a:avLst/>
              <a:gdLst/>
              <a:ahLst/>
              <a:cxnLst/>
              <a:rect l="l" t="t" r="r" b="b"/>
              <a:pathLst>
                <a:path w="285751" h="75307" extrusionOk="0">
                  <a:moveTo>
                    <a:pt x="1" y="0"/>
                  </a:moveTo>
                  <a:lnTo>
                    <a:pt x="1" y="15038"/>
                  </a:lnTo>
                  <a:lnTo>
                    <a:pt x="84071" y="15038"/>
                  </a:lnTo>
                  <a:lnTo>
                    <a:pt x="74189" y="34814"/>
                  </a:lnTo>
                  <a:cubicBezTo>
                    <a:pt x="73022" y="37148"/>
                    <a:pt x="73153" y="39910"/>
                    <a:pt x="74522" y="42124"/>
                  </a:cubicBezTo>
                  <a:cubicBezTo>
                    <a:pt x="75891" y="44339"/>
                    <a:pt x="78308" y="45696"/>
                    <a:pt x="80916" y="45696"/>
                  </a:cubicBezTo>
                  <a:lnTo>
                    <a:pt x="135161" y="45696"/>
                  </a:lnTo>
                  <a:cubicBezTo>
                    <a:pt x="138863" y="45696"/>
                    <a:pt x="142019" y="42993"/>
                    <a:pt x="142590" y="39326"/>
                  </a:cubicBezTo>
                  <a:lnTo>
                    <a:pt x="143864" y="31111"/>
                  </a:lnTo>
                  <a:lnTo>
                    <a:pt x="170260" y="31111"/>
                  </a:lnTo>
                  <a:lnTo>
                    <a:pt x="172558" y="40041"/>
                  </a:lnTo>
                  <a:cubicBezTo>
                    <a:pt x="173404" y="43363"/>
                    <a:pt x="176404" y="45696"/>
                    <a:pt x="179833" y="45696"/>
                  </a:cubicBezTo>
                  <a:lnTo>
                    <a:pt x="211015" y="45696"/>
                  </a:lnTo>
                  <a:lnTo>
                    <a:pt x="222945" y="70997"/>
                  </a:lnTo>
                  <a:cubicBezTo>
                    <a:pt x="224184" y="73628"/>
                    <a:pt x="226827" y="75307"/>
                    <a:pt x="229744" y="75307"/>
                  </a:cubicBezTo>
                  <a:lnTo>
                    <a:pt x="285751" y="75307"/>
                  </a:lnTo>
                  <a:lnTo>
                    <a:pt x="285751" y="60281"/>
                  </a:lnTo>
                  <a:lnTo>
                    <a:pt x="234506" y="60281"/>
                  </a:lnTo>
                  <a:lnTo>
                    <a:pt x="222576" y="34969"/>
                  </a:lnTo>
                  <a:cubicBezTo>
                    <a:pt x="221338" y="32337"/>
                    <a:pt x="218695" y="30659"/>
                    <a:pt x="215778" y="30659"/>
                  </a:cubicBezTo>
                  <a:lnTo>
                    <a:pt x="185667" y="30659"/>
                  </a:lnTo>
                  <a:lnTo>
                    <a:pt x="183381" y="21729"/>
                  </a:lnTo>
                  <a:cubicBezTo>
                    <a:pt x="182524" y="18395"/>
                    <a:pt x="179535" y="16073"/>
                    <a:pt x="176094" y="16073"/>
                  </a:cubicBezTo>
                  <a:lnTo>
                    <a:pt x="137423" y="16073"/>
                  </a:lnTo>
                  <a:cubicBezTo>
                    <a:pt x="133708" y="16073"/>
                    <a:pt x="130565" y="18776"/>
                    <a:pt x="129993" y="22443"/>
                  </a:cubicBezTo>
                  <a:lnTo>
                    <a:pt x="128719" y="30659"/>
                  </a:lnTo>
                  <a:lnTo>
                    <a:pt x="93072" y="30659"/>
                  </a:lnTo>
                  <a:lnTo>
                    <a:pt x="102954" y="10870"/>
                  </a:lnTo>
                  <a:cubicBezTo>
                    <a:pt x="104121" y="8549"/>
                    <a:pt x="103990" y="5775"/>
                    <a:pt x="102621" y="3560"/>
                  </a:cubicBezTo>
                  <a:cubicBezTo>
                    <a:pt x="101252" y="1345"/>
                    <a:pt x="98835" y="0"/>
                    <a:pt x="962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6" name="Google Shape;383;p20">
              <a:extLst>
                <a:ext uri="{FF2B5EF4-FFF2-40B4-BE49-F238E27FC236}">
                  <a16:creationId xmlns:a16="http://schemas.microsoft.com/office/drawing/2014/main" id="{C2729597-72F7-498E-A8DA-94C3FE06FCDC}"/>
                </a:ext>
              </a:extLst>
            </p:cNvPr>
            <p:cNvSpPr/>
            <p:nvPr/>
          </p:nvSpPr>
          <p:spPr>
            <a:xfrm>
              <a:off x="998313" y="1834675"/>
              <a:ext cx="7143775" cy="1819300"/>
            </a:xfrm>
            <a:custGeom>
              <a:avLst/>
              <a:gdLst/>
              <a:ahLst/>
              <a:cxnLst/>
              <a:rect l="l" t="t" r="r" b="b"/>
              <a:pathLst>
                <a:path w="285751" h="72772" extrusionOk="0">
                  <a:moveTo>
                    <a:pt x="1" y="0"/>
                  </a:moveTo>
                  <a:lnTo>
                    <a:pt x="1" y="12502"/>
                  </a:lnTo>
                  <a:lnTo>
                    <a:pt x="86095" y="12502"/>
                  </a:lnTo>
                  <a:lnTo>
                    <a:pt x="75320" y="33945"/>
                  </a:lnTo>
                  <a:cubicBezTo>
                    <a:pt x="74355" y="35886"/>
                    <a:pt x="74451" y="38196"/>
                    <a:pt x="75594" y="40041"/>
                  </a:cubicBezTo>
                  <a:cubicBezTo>
                    <a:pt x="76725" y="41887"/>
                    <a:pt x="78737" y="43006"/>
                    <a:pt x="80916" y="43006"/>
                  </a:cubicBezTo>
                  <a:lnTo>
                    <a:pt x="135161" y="43006"/>
                  </a:lnTo>
                  <a:cubicBezTo>
                    <a:pt x="138244" y="43006"/>
                    <a:pt x="140864" y="40767"/>
                    <a:pt x="141340" y="37719"/>
                  </a:cubicBezTo>
                  <a:lnTo>
                    <a:pt x="142769" y="28575"/>
                  </a:lnTo>
                  <a:lnTo>
                    <a:pt x="171260" y="28575"/>
                  </a:lnTo>
                  <a:lnTo>
                    <a:pt x="173785" y="38327"/>
                  </a:lnTo>
                  <a:cubicBezTo>
                    <a:pt x="174499" y="41077"/>
                    <a:pt x="176987" y="43006"/>
                    <a:pt x="179833" y="43006"/>
                  </a:cubicBezTo>
                  <a:lnTo>
                    <a:pt x="211813" y="43006"/>
                  </a:lnTo>
                  <a:lnTo>
                    <a:pt x="224077" y="69176"/>
                  </a:lnTo>
                  <a:cubicBezTo>
                    <a:pt x="225112" y="71366"/>
                    <a:pt x="227315" y="72771"/>
                    <a:pt x="229744" y="72771"/>
                  </a:cubicBezTo>
                  <a:lnTo>
                    <a:pt x="285751" y="72771"/>
                  </a:lnTo>
                  <a:lnTo>
                    <a:pt x="285751" y="60270"/>
                  </a:lnTo>
                  <a:lnTo>
                    <a:pt x="233709" y="60270"/>
                  </a:lnTo>
                  <a:lnTo>
                    <a:pt x="221445" y="34100"/>
                  </a:lnTo>
                  <a:cubicBezTo>
                    <a:pt x="220409" y="31909"/>
                    <a:pt x="218207" y="30504"/>
                    <a:pt x="215778" y="30504"/>
                  </a:cubicBezTo>
                  <a:lnTo>
                    <a:pt x="184679" y="30504"/>
                  </a:lnTo>
                  <a:lnTo>
                    <a:pt x="182155" y="20753"/>
                  </a:lnTo>
                  <a:cubicBezTo>
                    <a:pt x="181440" y="17991"/>
                    <a:pt x="178952" y="16074"/>
                    <a:pt x="176094" y="16074"/>
                  </a:cubicBezTo>
                  <a:lnTo>
                    <a:pt x="137423" y="16074"/>
                  </a:lnTo>
                  <a:cubicBezTo>
                    <a:pt x="134339" y="16074"/>
                    <a:pt x="131720" y="18312"/>
                    <a:pt x="131243" y="21348"/>
                  </a:cubicBezTo>
                  <a:lnTo>
                    <a:pt x="129815" y="30504"/>
                  </a:lnTo>
                  <a:lnTo>
                    <a:pt x="91048" y="30504"/>
                  </a:lnTo>
                  <a:lnTo>
                    <a:pt x="101811" y="9049"/>
                  </a:lnTo>
                  <a:cubicBezTo>
                    <a:pt x="102788" y="7109"/>
                    <a:pt x="102692" y="4811"/>
                    <a:pt x="101549" y="2965"/>
                  </a:cubicBezTo>
                  <a:cubicBezTo>
                    <a:pt x="100418" y="1120"/>
                    <a:pt x="98394" y="0"/>
                    <a:pt x="96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7" name="Google Shape;384;p20">
              <a:extLst>
                <a:ext uri="{FF2B5EF4-FFF2-40B4-BE49-F238E27FC236}">
                  <a16:creationId xmlns:a16="http://schemas.microsoft.com/office/drawing/2014/main" id="{AE89BF7E-FB0B-4BDC-990B-164161A7772A}"/>
                </a:ext>
              </a:extLst>
            </p:cNvPr>
            <p:cNvSpPr/>
            <p:nvPr/>
          </p:nvSpPr>
          <p:spPr>
            <a:xfrm>
              <a:off x="998313" y="1864450"/>
              <a:ext cx="7143775" cy="1759750"/>
            </a:xfrm>
            <a:custGeom>
              <a:avLst/>
              <a:gdLst/>
              <a:ahLst/>
              <a:cxnLst/>
              <a:rect l="l" t="t" r="r" b="b"/>
              <a:pathLst>
                <a:path w="285751" h="70390" extrusionOk="0">
                  <a:moveTo>
                    <a:pt x="1" y="0"/>
                  </a:moveTo>
                  <a:lnTo>
                    <a:pt x="1" y="10120"/>
                  </a:lnTo>
                  <a:lnTo>
                    <a:pt x="88024" y="10120"/>
                  </a:lnTo>
                  <a:lnTo>
                    <a:pt x="76391" y="33290"/>
                  </a:lnTo>
                  <a:cubicBezTo>
                    <a:pt x="75606" y="34862"/>
                    <a:pt x="75677" y="36731"/>
                    <a:pt x="76606" y="38219"/>
                  </a:cubicBezTo>
                  <a:cubicBezTo>
                    <a:pt x="77522" y="39719"/>
                    <a:pt x="79154" y="40624"/>
                    <a:pt x="80916" y="40624"/>
                  </a:cubicBezTo>
                  <a:lnTo>
                    <a:pt x="135161" y="40624"/>
                  </a:lnTo>
                  <a:cubicBezTo>
                    <a:pt x="137649" y="40624"/>
                    <a:pt x="139768" y="38814"/>
                    <a:pt x="140161" y="36350"/>
                  </a:cubicBezTo>
                  <a:lnTo>
                    <a:pt x="141745" y="26194"/>
                  </a:lnTo>
                  <a:lnTo>
                    <a:pt x="172177" y="26194"/>
                  </a:lnTo>
                  <a:lnTo>
                    <a:pt x="174939" y="36838"/>
                  </a:lnTo>
                  <a:cubicBezTo>
                    <a:pt x="175511" y="39064"/>
                    <a:pt x="177523" y="40624"/>
                    <a:pt x="179833" y="40624"/>
                  </a:cubicBezTo>
                  <a:lnTo>
                    <a:pt x="212563" y="40624"/>
                  </a:lnTo>
                  <a:lnTo>
                    <a:pt x="225160" y="67473"/>
                  </a:lnTo>
                  <a:cubicBezTo>
                    <a:pt x="225993" y="69259"/>
                    <a:pt x="227779" y="70390"/>
                    <a:pt x="229744" y="70390"/>
                  </a:cubicBezTo>
                  <a:lnTo>
                    <a:pt x="285751" y="70390"/>
                  </a:lnTo>
                  <a:lnTo>
                    <a:pt x="285751" y="60269"/>
                  </a:lnTo>
                  <a:lnTo>
                    <a:pt x="232959" y="60269"/>
                  </a:lnTo>
                  <a:lnTo>
                    <a:pt x="220362" y="33421"/>
                  </a:lnTo>
                  <a:cubicBezTo>
                    <a:pt x="219528" y="31635"/>
                    <a:pt x="217742" y="30504"/>
                    <a:pt x="215778" y="30504"/>
                  </a:cubicBezTo>
                  <a:lnTo>
                    <a:pt x="183750" y="30504"/>
                  </a:lnTo>
                  <a:lnTo>
                    <a:pt x="181000" y="19860"/>
                  </a:lnTo>
                  <a:cubicBezTo>
                    <a:pt x="180416" y="17621"/>
                    <a:pt x="178404" y="16074"/>
                    <a:pt x="176094" y="16074"/>
                  </a:cubicBezTo>
                  <a:lnTo>
                    <a:pt x="137423" y="16074"/>
                  </a:lnTo>
                  <a:cubicBezTo>
                    <a:pt x="134923" y="16074"/>
                    <a:pt x="132803" y="17883"/>
                    <a:pt x="132422" y="20348"/>
                  </a:cubicBezTo>
                  <a:lnTo>
                    <a:pt x="130827" y="30504"/>
                  </a:lnTo>
                  <a:lnTo>
                    <a:pt x="89119" y="30504"/>
                  </a:lnTo>
                  <a:lnTo>
                    <a:pt x="100752" y="7322"/>
                  </a:lnTo>
                  <a:cubicBezTo>
                    <a:pt x="101537" y="5751"/>
                    <a:pt x="101454" y="3893"/>
                    <a:pt x="100537" y="2393"/>
                  </a:cubicBezTo>
                  <a:cubicBezTo>
                    <a:pt x="99620" y="905"/>
                    <a:pt x="97989" y="0"/>
                    <a:pt x="96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8" name="Google Shape;385;p20">
              <a:extLst>
                <a:ext uri="{FF2B5EF4-FFF2-40B4-BE49-F238E27FC236}">
                  <a16:creationId xmlns:a16="http://schemas.microsoft.com/office/drawing/2014/main" id="{6C22018A-BDB5-4A28-BA9D-B5BE42ADE481}"/>
                </a:ext>
              </a:extLst>
            </p:cNvPr>
            <p:cNvSpPr/>
            <p:nvPr/>
          </p:nvSpPr>
          <p:spPr>
            <a:xfrm>
              <a:off x="985238" y="1968625"/>
              <a:ext cx="126525" cy="25925"/>
            </a:xfrm>
            <a:custGeom>
              <a:avLst/>
              <a:gdLst/>
              <a:ahLst/>
              <a:cxnLst/>
              <a:rect l="l" t="t" r="r" b="b"/>
              <a:pathLst>
                <a:path w="5061" h="1037" extrusionOk="0">
                  <a:moveTo>
                    <a:pt x="524" y="0"/>
                  </a:moveTo>
                  <a:cubicBezTo>
                    <a:pt x="238" y="0"/>
                    <a:pt x="0" y="227"/>
                    <a:pt x="0" y="512"/>
                  </a:cubicBezTo>
                  <a:cubicBezTo>
                    <a:pt x="0" y="798"/>
                    <a:pt x="238" y="1036"/>
                    <a:pt x="524" y="1036"/>
                  </a:cubicBezTo>
                  <a:lnTo>
                    <a:pt x="4548" y="1036"/>
                  </a:lnTo>
                  <a:cubicBezTo>
                    <a:pt x="4834" y="1036"/>
                    <a:pt x="5060" y="798"/>
                    <a:pt x="5060" y="512"/>
                  </a:cubicBezTo>
                  <a:cubicBezTo>
                    <a:pt x="5060" y="227"/>
                    <a:pt x="4834" y="0"/>
                    <a:pt x="4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9" name="Google Shape;386;p20">
              <a:extLst>
                <a:ext uri="{FF2B5EF4-FFF2-40B4-BE49-F238E27FC236}">
                  <a16:creationId xmlns:a16="http://schemas.microsoft.com/office/drawing/2014/main" id="{DC7C91E3-599D-4BB6-B8BC-6CE33F2A0D71}"/>
                </a:ext>
              </a:extLst>
            </p:cNvPr>
            <p:cNvSpPr/>
            <p:nvPr/>
          </p:nvSpPr>
          <p:spPr>
            <a:xfrm>
              <a:off x="1286763" y="1968625"/>
              <a:ext cx="1834175" cy="25925"/>
            </a:xfrm>
            <a:custGeom>
              <a:avLst/>
              <a:gdLst/>
              <a:ahLst/>
              <a:cxnLst/>
              <a:rect l="l" t="t" r="r" b="b"/>
              <a:pathLst>
                <a:path w="73367" h="1037" extrusionOk="0">
                  <a:moveTo>
                    <a:pt x="524" y="0"/>
                  </a:moveTo>
                  <a:cubicBezTo>
                    <a:pt x="226" y="0"/>
                    <a:pt x="0" y="227"/>
                    <a:pt x="0" y="512"/>
                  </a:cubicBezTo>
                  <a:cubicBezTo>
                    <a:pt x="0" y="798"/>
                    <a:pt x="226" y="1036"/>
                    <a:pt x="524" y="1036"/>
                  </a:cubicBezTo>
                  <a:lnTo>
                    <a:pt x="8561" y="1036"/>
                  </a:lnTo>
                  <a:cubicBezTo>
                    <a:pt x="8846" y="1036"/>
                    <a:pt x="9073" y="798"/>
                    <a:pt x="9073" y="512"/>
                  </a:cubicBezTo>
                  <a:cubicBezTo>
                    <a:pt x="9073" y="227"/>
                    <a:pt x="8846" y="0"/>
                    <a:pt x="8561" y="0"/>
                  </a:cubicBezTo>
                  <a:close/>
                  <a:moveTo>
                    <a:pt x="16597" y="0"/>
                  </a:moveTo>
                  <a:cubicBezTo>
                    <a:pt x="16300" y="0"/>
                    <a:pt x="16073" y="227"/>
                    <a:pt x="16073" y="512"/>
                  </a:cubicBezTo>
                  <a:cubicBezTo>
                    <a:pt x="16073" y="798"/>
                    <a:pt x="16300" y="1036"/>
                    <a:pt x="16597" y="1036"/>
                  </a:cubicBezTo>
                  <a:lnTo>
                    <a:pt x="24634" y="1036"/>
                  </a:lnTo>
                  <a:cubicBezTo>
                    <a:pt x="24920" y="1036"/>
                    <a:pt x="25146" y="798"/>
                    <a:pt x="25146" y="512"/>
                  </a:cubicBezTo>
                  <a:cubicBezTo>
                    <a:pt x="25146" y="227"/>
                    <a:pt x="24920" y="0"/>
                    <a:pt x="24634" y="0"/>
                  </a:cubicBezTo>
                  <a:close/>
                  <a:moveTo>
                    <a:pt x="32671" y="0"/>
                  </a:moveTo>
                  <a:cubicBezTo>
                    <a:pt x="32373" y="0"/>
                    <a:pt x="32147" y="227"/>
                    <a:pt x="32147" y="512"/>
                  </a:cubicBezTo>
                  <a:cubicBezTo>
                    <a:pt x="32147" y="798"/>
                    <a:pt x="32373" y="1036"/>
                    <a:pt x="32671" y="1036"/>
                  </a:cubicBezTo>
                  <a:lnTo>
                    <a:pt x="40708" y="1036"/>
                  </a:lnTo>
                  <a:cubicBezTo>
                    <a:pt x="40993" y="1036"/>
                    <a:pt x="41219" y="798"/>
                    <a:pt x="41219" y="512"/>
                  </a:cubicBezTo>
                  <a:cubicBezTo>
                    <a:pt x="41219" y="227"/>
                    <a:pt x="40993" y="0"/>
                    <a:pt x="40708" y="0"/>
                  </a:cubicBezTo>
                  <a:close/>
                  <a:moveTo>
                    <a:pt x="48744" y="0"/>
                  </a:moveTo>
                  <a:cubicBezTo>
                    <a:pt x="48447" y="0"/>
                    <a:pt x="48220" y="227"/>
                    <a:pt x="48220" y="512"/>
                  </a:cubicBezTo>
                  <a:cubicBezTo>
                    <a:pt x="48220" y="798"/>
                    <a:pt x="48447" y="1036"/>
                    <a:pt x="48744" y="1036"/>
                  </a:cubicBezTo>
                  <a:lnTo>
                    <a:pt x="56781" y="1036"/>
                  </a:lnTo>
                  <a:cubicBezTo>
                    <a:pt x="57067" y="1036"/>
                    <a:pt x="57293" y="798"/>
                    <a:pt x="57293" y="512"/>
                  </a:cubicBezTo>
                  <a:cubicBezTo>
                    <a:pt x="57293" y="227"/>
                    <a:pt x="57067" y="0"/>
                    <a:pt x="56781" y="0"/>
                  </a:cubicBezTo>
                  <a:close/>
                  <a:moveTo>
                    <a:pt x="64818" y="0"/>
                  </a:moveTo>
                  <a:cubicBezTo>
                    <a:pt x="64520" y="0"/>
                    <a:pt x="64294" y="227"/>
                    <a:pt x="64294" y="512"/>
                  </a:cubicBezTo>
                  <a:cubicBezTo>
                    <a:pt x="64294" y="798"/>
                    <a:pt x="64520" y="1036"/>
                    <a:pt x="64818" y="1036"/>
                  </a:cubicBezTo>
                  <a:lnTo>
                    <a:pt x="72854" y="1036"/>
                  </a:lnTo>
                  <a:cubicBezTo>
                    <a:pt x="73140" y="1036"/>
                    <a:pt x="73366" y="798"/>
                    <a:pt x="73366" y="512"/>
                  </a:cubicBezTo>
                  <a:cubicBezTo>
                    <a:pt x="73366" y="227"/>
                    <a:pt x="73140" y="0"/>
                    <a:pt x="72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0" name="Google Shape;387;p20">
              <a:extLst>
                <a:ext uri="{FF2B5EF4-FFF2-40B4-BE49-F238E27FC236}">
                  <a16:creationId xmlns:a16="http://schemas.microsoft.com/office/drawing/2014/main" id="{C219E78A-B65A-4F47-88E7-3F381E010A8A}"/>
                </a:ext>
              </a:extLst>
            </p:cNvPr>
            <p:cNvSpPr/>
            <p:nvPr/>
          </p:nvSpPr>
          <p:spPr>
            <a:xfrm>
              <a:off x="3292063" y="1968325"/>
              <a:ext cx="125625" cy="116100"/>
            </a:xfrm>
            <a:custGeom>
              <a:avLst/>
              <a:gdLst/>
              <a:ahLst/>
              <a:cxnLst/>
              <a:rect l="l" t="t" r="r" b="b"/>
              <a:pathLst>
                <a:path w="5025" h="4644" extrusionOk="0">
                  <a:moveTo>
                    <a:pt x="524" y="0"/>
                  </a:moveTo>
                  <a:cubicBezTo>
                    <a:pt x="239" y="0"/>
                    <a:pt x="0" y="239"/>
                    <a:pt x="0" y="524"/>
                  </a:cubicBezTo>
                  <a:cubicBezTo>
                    <a:pt x="0" y="810"/>
                    <a:pt x="239" y="1048"/>
                    <a:pt x="524" y="1048"/>
                  </a:cubicBezTo>
                  <a:lnTo>
                    <a:pt x="3644" y="1048"/>
                  </a:lnTo>
                  <a:lnTo>
                    <a:pt x="2251" y="3894"/>
                  </a:lnTo>
                  <a:cubicBezTo>
                    <a:pt x="2120" y="4156"/>
                    <a:pt x="2227" y="4465"/>
                    <a:pt x="2489" y="4584"/>
                  </a:cubicBezTo>
                  <a:cubicBezTo>
                    <a:pt x="2560" y="4620"/>
                    <a:pt x="2632" y="4644"/>
                    <a:pt x="2715" y="4644"/>
                  </a:cubicBezTo>
                  <a:cubicBezTo>
                    <a:pt x="2906" y="4644"/>
                    <a:pt x="3096" y="4537"/>
                    <a:pt x="3179" y="4346"/>
                  </a:cubicBezTo>
                  <a:lnTo>
                    <a:pt x="4953" y="762"/>
                  </a:lnTo>
                  <a:cubicBezTo>
                    <a:pt x="5025" y="596"/>
                    <a:pt x="5013" y="405"/>
                    <a:pt x="4918" y="250"/>
                  </a:cubicBezTo>
                  <a:cubicBezTo>
                    <a:pt x="4822" y="96"/>
                    <a:pt x="4656" y="0"/>
                    <a:pt x="4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1" name="Google Shape;388;p20">
              <a:extLst>
                <a:ext uri="{FF2B5EF4-FFF2-40B4-BE49-F238E27FC236}">
                  <a16:creationId xmlns:a16="http://schemas.microsoft.com/office/drawing/2014/main" id="{8B91922F-90FC-4563-AAC1-71778B74EF79}"/>
                </a:ext>
              </a:extLst>
            </p:cNvPr>
            <p:cNvSpPr/>
            <p:nvPr/>
          </p:nvSpPr>
          <p:spPr>
            <a:xfrm>
              <a:off x="3149488" y="2255775"/>
              <a:ext cx="126225" cy="220675"/>
            </a:xfrm>
            <a:custGeom>
              <a:avLst/>
              <a:gdLst/>
              <a:ahLst/>
              <a:cxnLst/>
              <a:rect l="l" t="t" r="r" b="b"/>
              <a:pathLst>
                <a:path w="5049" h="8827" extrusionOk="0">
                  <a:moveTo>
                    <a:pt x="4479" y="0"/>
                  </a:moveTo>
                  <a:cubicBezTo>
                    <a:pt x="4295" y="0"/>
                    <a:pt x="4118" y="100"/>
                    <a:pt x="4025" y="278"/>
                  </a:cubicBezTo>
                  <a:lnTo>
                    <a:pt x="119" y="8100"/>
                  </a:lnTo>
                  <a:cubicBezTo>
                    <a:pt x="0" y="8338"/>
                    <a:pt x="96" y="8648"/>
                    <a:pt x="346" y="8767"/>
                  </a:cubicBezTo>
                  <a:cubicBezTo>
                    <a:pt x="417" y="8803"/>
                    <a:pt x="489" y="8826"/>
                    <a:pt x="572" y="8826"/>
                  </a:cubicBezTo>
                  <a:cubicBezTo>
                    <a:pt x="750" y="8826"/>
                    <a:pt x="929" y="8719"/>
                    <a:pt x="1024" y="8541"/>
                  </a:cubicBezTo>
                  <a:lnTo>
                    <a:pt x="4930" y="730"/>
                  </a:lnTo>
                  <a:cubicBezTo>
                    <a:pt x="5049" y="480"/>
                    <a:pt x="4953" y="182"/>
                    <a:pt x="4703" y="51"/>
                  </a:cubicBezTo>
                  <a:cubicBezTo>
                    <a:pt x="4631" y="17"/>
                    <a:pt x="4555" y="0"/>
                    <a:pt x="4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2" name="Google Shape;389;p20">
              <a:extLst>
                <a:ext uri="{FF2B5EF4-FFF2-40B4-BE49-F238E27FC236}">
                  <a16:creationId xmlns:a16="http://schemas.microsoft.com/office/drawing/2014/main" id="{BD1B8B8E-64B5-4B6A-B5EE-F6CC2834CC9B}"/>
                </a:ext>
              </a:extLst>
            </p:cNvPr>
            <p:cNvSpPr/>
            <p:nvPr/>
          </p:nvSpPr>
          <p:spPr>
            <a:xfrm>
              <a:off x="3007513" y="2644975"/>
              <a:ext cx="128300" cy="116025"/>
            </a:xfrm>
            <a:custGeom>
              <a:avLst/>
              <a:gdLst/>
              <a:ahLst/>
              <a:cxnLst/>
              <a:rect l="l" t="t" r="r" b="b"/>
              <a:pathLst>
                <a:path w="5132" h="4641" extrusionOk="0">
                  <a:moveTo>
                    <a:pt x="2373" y="1"/>
                  </a:moveTo>
                  <a:cubicBezTo>
                    <a:pt x="2181" y="1"/>
                    <a:pt x="1998" y="109"/>
                    <a:pt x="1905" y="295"/>
                  </a:cubicBezTo>
                  <a:lnTo>
                    <a:pt x="83" y="3879"/>
                  </a:lnTo>
                  <a:cubicBezTo>
                    <a:pt x="0" y="4045"/>
                    <a:pt x="0" y="4236"/>
                    <a:pt x="95" y="4391"/>
                  </a:cubicBezTo>
                  <a:cubicBezTo>
                    <a:pt x="191" y="4545"/>
                    <a:pt x="357" y="4641"/>
                    <a:pt x="548" y="4641"/>
                  </a:cubicBezTo>
                  <a:lnTo>
                    <a:pt x="4620" y="4641"/>
                  </a:lnTo>
                  <a:cubicBezTo>
                    <a:pt x="4905" y="4641"/>
                    <a:pt x="5132" y="4403"/>
                    <a:pt x="5132" y="4117"/>
                  </a:cubicBezTo>
                  <a:cubicBezTo>
                    <a:pt x="5132" y="3831"/>
                    <a:pt x="4905" y="3605"/>
                    <a:pt x="4620" y="3605"/>
                  </a:cubicBezTo>
                  <a:lnTo>
                    <a:pt x="1393" y="3605"/>
                  </a:lnTo>
                  <a:lnTo>
                    <a:pt x="2834" y="759"/>
                  </a:lnTo>
                  <a:cubicBezTo>
                    <a:pt x="2965" y="509"/>
                    <a:pt x="2858" y="188"/>
                    <a:pt x="2608" y="57"/>
                  </a:cubicBezTo>
                  <a:cubicBezTo>
                    <a:pt x="2532" y="19"/>
                    <a:pt x="2452" y="1"/>
                    <a:pt x="23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3" name="Google Shape;390;p20">
              <a:extLst>
                <a:ext uri="{FF2B5EF4-FFF2-40B4-BE49-F238E27FC236}">
                  <a16:creationId xmlns:a16="http://schemas.microsoft.com/office/drawing/2014/main" id="{A7D94A46-B9E3-4D8F-8392-247FE45FF341}"/>
                </a:ext>
              </a:extLst>
            </p:cNvPr>
            <p:cNvSpPr/>
            <p:nvPr/>
          </p:nvSpPr>
          <p:spPr>
            <a:xfrm>
              <a:off x="3340588" y="2735075"/>
              <a:ext cx="717975" cy="25925"/>
            </a:xfrm>
            <a:custGeom>
              <a:avLst/>
              <a:gdLst/>
              <a:ahLst/>
              <a:cxnLst/>
              <a:rect l="l" t="t" r="r" b="b"/>
              <a:pathLst>
                <a:path w="28719" h="1037" extrusionOk="0">
                  <a:moveTo>
                    <a:pt x="524" y="1"/>
                  </a:moveTo>
                  <a:cubicBezTo>
                    <a:pt x="226" y="1"/>
                    <a:pt x="0" y="227"/>
                    <a:pt x="0" y="513"/>
                  </a:cubicBezTo>
                  <a:cubicBezTo>
                    <a:pt x="0" y="799"/>
                    <a:pt x="226" y="1037"/>
                    <a:pt x="524" y="1037"/>
                  </a:cubicBezTo>
                  <a:lnTo>
                    <a:pt x="9751" y="1037"/>
                  </a:lnTo>
                  <a:cubicBezTo>
                    <a:pt x="10037" y="1037"/>
                    <a:pt x="10263" y="799"/>
                    <a:pt x="10263" y="513"/>
                  </a:cubicBezTo>
                  <a:cubicBezTo>
                    <a:pt x="10263" y="227"/>
                    <a:pt x="10037" y="1"/>
                    <a:pt x="9751" y="1"/>
                  </a:cubicBezTo>
                  <a:close/>
                  <a:moveTo>
                    <a:pt x="18979" y="1"/>
                  </a:moveTo>
                  <a:cubicBezTo>
                    <a:pt x="18681" y="1"/>
                    <a:pt x="18455" y="227"/>
                    <a:pt x="18455" y="513"/>
                  </a:cubicBezTo>
                  <a:cubicBezTo>
                    <a:pt x="18455" y="799"/>
                    <a:pt x="18681" y="1037"/>
                    <a:pt x="18979" y="1037"/>
                  </a:cubicBezTo>
                  <a:lnTo>
                    <a:pt x="28206" y="1037"/>
                  </a:lnTo>
                  <a:cubicBezTo>
                    <a:pt x="28492" y="1037"/>
                    <a:pt x="28718" y="799"/>
                    <a:pt x="28718" y="513"/>
                  </a:cubicBezTo>
                  <a:cubicBezTo>
                    <a:pt x="28718" y="227"/>
                    <a:pt x="28492" y="1"/>
                    <a:pt x="28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4" name="Google Shape;391;p20">
              <a:extLst>
                <a:ext uri="{FF2B5EF4-FFF2-40B4-BE49-F238E27FC236}">
                  <a16:creationId xmlns:a16="http://schemas.microsoft.com/office/drawing/2014/main" id="{6333C883-896F-4525-B7E8-45D31CACC81C}"/>
                </a:ext>
              </a:extLst>
            </p:cNvPr>
            <p:cNvSpPr/>
            <p:nvPr/>
          </p:nvSpPr>
          <p:spPr>
            <a:xfrm>
              <a:off x="4263313" y="2635550"/>
              <a:ext cx="143200" cy="125450"/>
            </a:xfrm>
            <a:custGeom>
              <a:avLst/>
              <a:gdLst/>
              <a:ahLst/>
              <a:cxnLst/>
              <a:rect l="l" t="t" r="r" b="b"/>
              <a:pathLst>
                <a:path w="5728" h="5018" extrusionOk="0">
                  <a:moveTo>
                    <a:pt x="5171" y="1"/>
                  </a:moveTo>
                  <a:cubicBezTo>
                    <a:pt x="4913" y="1"/>
                    <a:pt x="4688" y="183"/>
                    <a:pt x="4644" y="446"/>
                  </a:cubicBezTo>
                  <a:lnTo>
                    <a:pt x="4108" y="3982"/>
                  </a:lnTo>
                  <a:lnTo>
                    <a:pt x="524" y="3982"/>
                  </a:lnTo>
                  <a:cubicBezTo>
                    <a:pt x="227" y="3982"/>
                    <a:pt x="1" y="4208"/>
                    <a:pt x="1" y="4494"/>
                  </a:cubicBezTo>
                  <a:cubicBezTo>
                    <a:pt x="1" y="4780"/>
                    <a:pt x="227" y="5018"/>
                    <a:pt x="524" y="5018"/>
                  </a:cubicBezTo>
                  <a:lnTo>
                    <a:pt x="4561" y="5018"/>
                  </a:lnTo>
                  <a:cubicBezTo>
                    <a:pt x="4823" y="5018"/>
                    <a:pt x="5037" y="4827"/>
                    <a:pt x="5073" y="4577"/>
                  </a:cubicBezTo>
                  <a:lnTo>
                    <a:pt x="5680" y="600"/>
                  </a:lnTo>
                  <a:cubicBezTo>
                    <a:pt x="5727" y="315"/>
                    <a:pt x="5525" y="53"/>
                    <a:pt x="5239" y="5"/>
                  </a:cubicBezTo>
                  <a:cubicBezTo>
                    <a:pt x="5216" y="2"/>
                    <a:pt x="5193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6" name="Google Shape;392;p20">
              <a:extLst>
                <a:ext uri="{FF2B5EF4-FFF2-40B4-BE49-F238E27FC236}">
                  <a16:creationId xmlns:a16="http://schemas.microsoft.com/office/drawing/2014/main" id="{F871FA5A-9CB3-4956-A9A4-E2925294A82A}"/>
                </a:ext>
              </a:extLst>
            </p:cNvPr>
            <p:cNvSpPr/>
            <p:nvPr/>
          </p:nvSpPr>
          <p:spPr>
            <a:xfrm>
              <a:off x="4403813" y="2370450"/>
              <a:ext cx="142300" cy="125350"/>
            </a:xfrm>
            <a:custGeom>
              <a:avLst/>
              <a:gdLst/>
              <a:ahLst/>
              <a:cxnLst/>
              <a:rect l="l" t="t" r="r" b="b"/>
              <a:pathLst>
                <a:path w="5692" h="5014" extrusionOk="0">
                  <a:moveTo>
                    <a:pt x="1203" y="1"/>
                  </a:moveTo>
                  <a:cubicBezTo>
                    <a:pt x="941" y="1"/>
                    <a:pt x="727" y="179"/>
                    <a:pt x="691" y="429"/>
                  </a:cubicBezTo>
                  <a:lnTo>
                    <a:pt x="48" y="4406"/>
                  </a:lnTo>
                  <a:cubicBezTo>
                    <a:pt x="0" y="4692"/>
                    <a:pt x="191" y="4954"/>
                    <a:pt x="477" y="5001"/>
                  </a:cubicBezTo>
                  <a:cubicBezTo>
                    <a:pt x="500" y="5001"/>
                    <a:pt x="536" y="5013"/>
                    <a:pt x="560" y="5013"/>
                  </a:cubicBezTo>
                  <a:cubicBezTo>
                    <a:pt x="810" y="5013"/>
                    <a:pt x="1036" y="4823"/>
                    <a:pt x="1072" y="4573"/>
                  </a:cubicBezTo>
                  <a:lnTo>
                    <a:pt x="1643" y="1037"/>
                  </a:lnTo>
                  <a:lnTo>
                    <a:pt x="5168" y="1037"/>
                  </a:lnTo>
                  <a:cubicBezTo>
                    <a:pt x="5453" y="1037"/>
                    <a:pt x="5692" y="798"/>
                    <a:pt x="5692" y="513"/>
                  </a:cubicBezTo>
                  <a:cubicBezTo>
                    <a:pt x="5692" y="227"/>
                    <a:pt x="5453" y="1"/>
                    <a:pt x="5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7" name="Google Shape;393;p20">
              <a:extLst>
                <a:ext uri="{FF2B5EF4-FFF2-40B4-BE49-F238E27FC236}">
                  <a16:creationId xmlns:a16="http://schemas.microsoft.com/office/drawing/2014/main" id="{7538FFAA-5438-4DC3-8EF3-06B33DDE4625}"/>
                </a:ext>
              </a:extLst>
            </p:cNvPr>
            <p:cNvSpPr/>
            <p:nvPr/>
          </p:nvSpPr>
          <p:spPr>
            <a:xfrm>
              <a:off x="4776763" y="2370450"/>
              <a:ext cx="282800" cy="25925"/>
            </a:xfrm>
            <a:custGeom>
              <a:avLst/>
              <a:gdLst/>
              <a:ahLst/>
              <a:cxnLst/>
              <a:rect l="l" t="t" r="r" b="b"/>
              <a:pathLst>
                <a:path w="11312" h="1037" extrusionOk="0">
                  <a:moveTo>
                    <a:pt x="525" y="1"/>
                  </a:moveTo>
                  <a:cubicBezTo>
                    <a:pt x="227" y="1"/>
                    <a:pt x="1" y="227"/>
                    <a:pt x="1" y="513"/>
                  </a:cubicBezTo>
                  <a:cubicBezTo>
                    <a:pt x="1" y="798"/>
                    <a:pt x="227" y="1037"/>
                    <a:pt x="525" y="1037"/>
                  </a:cubicBezTo>
                  <a:lnTo>
                    <a:pt x="10788" y="1037"/>
                  </a:lnTo>
                  <a:cubicBezTo>
                    <a:pt x="11074" y="1037"/>
                    <a:pt x="11312" y="798"/>
                    <a:pt x="11312" y="513"/>
                  </a:cubicBezTo>
                  <a:cubicBezTo>
                    <a:pt x="11312" y="227"/>
                    <a:pt x="11074" y="1"/>
                    <a:pt x="10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8" name="Google Shape;394;p20">
              <a:extLst>
                <a:ext uri="{FF2B5EF4-FFF2-40B4-BE49-F238E27FC236}">
                  <a16:creationId xmlns:a16="http://schemas.microsoft.com/office/drawing/2014/main" id="{AF0002D1-7106-4133-BC49-B8D9B455DEEB}"/>
                </a:ext>
              </a:extLst>
            </p:cNvPr>
            <p:cNvSpPr/>
            <p:nvPr/>
          </p:nvSpPr>
          <p:spPr>
            <a:xfrm>
              <a:off x="5286363" y="2370150"/>
              <a:ext cx="153300" cy="123550"/>
            </a:xfrm>
            <a:custGeom>
              <a:avLst/>
              <a:gdLst/>
              <a:ahLst/>
              <a:cxnLst/>
              <a:rect l="l" t="t" r="r" b="b"/>
              <a:pathLst>
                <a:path w="6132" h="4942" extrusionOk="0">
                  <a:moveTo>
                    <a:pt x="524" y="1"/>
                  </a:moveTo>
                  <a:cubicBezTo>
                    <a:pt x="238" y="1"/>
                    <a:pt x="0" y="239"/>
                    <a:pt x="0" y="525"/>
                  </a:cubicBezTo>
                  <a:cubicBezTo>
                    <a:pt x="0" y="810"/>
                    <a:pt x="238" y="1049"/>
                    <a:pt x="524" y="1049"/>
                  </a:cubicBezTo>
                  <a:lnTo>
                    <a:pt x="4168" y="1049"/>
                  </a:lnTo>
                  <a:lnTo>
                    <a:pt x="5049" y="4549"/>
                  </a:lnTo>
                  <a:cubicBezTo>
                    <a:pt x="5108" y="4787"/>
                    <a:pt x="5322" y="4942"/>
                    <a:pt x="5561" y="4942"/>
                  </a:cubicBezTo>
                  <a:cubicBezTo>
                    <a:pt x="5596" y="4942"/>
                    <a:pt x="5644" y="4942"/>
                    <a:pt x="5680" y="4930"/>
                  </a:cubicBezTo>
                  <a:cubicBezTo>
                    <a:pt x="5965" y="4859"/>
                    <a:pt x="6132" y="4573"/>
                    <a:pt x="6061" y="4287"/>
                  </a:cubicBezTo>
                  <a:lnTo>
                    <a:pt x="5084" y="406"/>
                  </a:lnTo>
                  <a:cubicBezTo>
                    <a:pt x="5025" y="167"/>
                    <a:pt x="4810" y="1"/>
                    <a:pt x="4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19" name="Google Shape;395;p20">
              <a:extLst>
                <a:ext uri="{FF2B5EF4-FFF2-40B4-BE49-F238E27FC236}">
                  <a16:creationId xmlns:a16="http://schemas.microsoft.com/office/drawing/2014/main" id="{95DF1850-ECC0-47D0-BA70-F8E487A9BBD8}"/>
                </a:ext>
              </a:extLst>
            </p:cNvPr>
            <p:cNvSpPr/>
            <p:nvPr/>
          </p:nvSpPr>
          <p:spPr>
            <a:xfrm>
              <a:off x="5454238" y="2637625"/>
              <a:ext cx="152125" cy="123375"/>
            </a:xfrm>
            <a:custGeom>
              <a:avLst/>
              <a:gdLst/>
              <a:ahLst/>
              <a:cxnLst/>
              <a:rect l="l" t="t" r="r" b="b"/>
              <a:pathLst>
                <a:path w="6085" h="4935" extrusionOk="0">
                  <a:moveTo>
                    <a:pt x="570" y="1"/>
                  </a:moveTo>
                  <a:cubicBezTo>
                    <a:pt x="527" y="1"/>
                    <a:pt x="484" y="6"/>
                    <a:pt x="441" y="17"/>
                  </a:cubicBezTo>
                  <a:cubicBezTo>
                    <a:pt x="167" y="89"/>
                    <a:pt x="0" y="375"/>
                    <a:pt x="72" y="648"/>
                  </a:cubicBezTo>
                  <a:lnTo>
                    <a:pt x="1096" y="4542"/>
                  </a:lnTo>
                  <a:cubicBezTo>
                    <a:pt x="1155" y="4780"/>
                    <a:pt x="1358" y="4935"/>
                    <a:pt x="1596" y="4935"/>
                  </a:cubicBezTo>
                  <a:lnTo>
                    <a:pt x="5573" y="4935"/>
                  </a:lnTo>
                  <a:cubicBezTo>
                    <a:pt x="5858" y="4935"/>
                    <a:pt x="6085" y="4697"/>
                    <a:pt x="6085" y="4411"/>
                  </a:cubicBezTo>
                  <a:cubicBezTo>
                    <a:pt x="6085" y="4125"/>
                    <a:pt x="5858" y="3899"/>
                    <a:pt x="5573" y="3899"/>
                  </a:cubicBezTo>
                  <a:lnTo>
                    <a:pt x="2001" y="3899"/>
                  </a:lnTo>
                  <a:lnTo>
                    <a:pt x="1084" y="386"/>
                  </a:lnTo>
                  <a:cubicBezTo>
                    <a:pt x="1014" y="156"/>
                    <a:pt x="799" y="1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0" name="Google Shape;396;p20">
              <a:extLst>
                <a:ext uri="{FF2B5EF4-FFF2-40B4-BE49-F238E27FC236}">
                  <a16:creationId xmlns:a16="http://schemas.microsoft.com/office/drawing/2014/main" id="{F5E3815B-F978-475C-9B60-4136A21005FC}"/>
                </a:ext>
              </a:extLst>
            </p:cNvPr>
            <p:cNvSpPr/>
            <p:nvPr/>
          </p:nvSpPr>
          <p:spPr>
            <a:xfrm>
              <a:off x="5814688" y="2735075"/>
              <a:ext cx="260475" cy="25925"/>
            </a:xfrm>
            <a:custGeom>
              <a:avLst/>
              <a:gdLst/>
              <a:ahLst/>
              <a:cxnLst/>
              <a:rect l="l" t="t" r="r" b="b"/>
              <a:pathLst>
                <a:path w="10419" h="1037" extrusionOk="0">
                  <a:moveTo>
                    <a:pt x="525" y="1"/>
                  </a:moveTo>
                  <a:cubicBezTo>
                    <a:pt x="239" y="1"/>
                    <a:pt x="1" y="227"/>
                    <a:pt x="1" y="513"/>
                  </a:cubicBezTo>
                  <a:cubicBezTo>
                    <a:pt x="1" y="799"/>
                    <a:pt x="239" y="1037"/>
                    <a:pt x="525" y="1037"/>
                  </a:cubicBezTo>
                  <a:lnTo>
                    <a:pt x="9907" y="1037"/>
                  </a:lnTo>
                  <a:cubicBezTo>
                    <a:pt x="10193" y="1037"/>
                    <a:pt x="10419" y="799"/>
                    <a:pt x="10419" y="513"/>
                  </a:cubicBezTo>
                  <a:cubicBezTo>
                    <a:pt x="10419" y="227"/>
                    <a:pt x="10193" y="1"/>
                    <a:pt x="9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1" name="Google Shape;397;p20">
              <a:extLst>
                <a:ext uri="{FF2B5EF4-FFF2-40B4-BE49-F238E27FC236}">
                  <a16:creationId xmlns:a16="http://schemas.microsoft.com/office/drawing/2014/main" id="{43E30D4D-F0CD-4BAF-BB30-B178E166731C}"/>
                </a:ext>
              </a:extLst>
            </p:cNvPr>
            <p:cNvSpPr/>
            <p:nvPr/>
          </p:nvSpPr>
          <p:spPr>
            <a:xfrm>
              <a:off x="6279938" y="2735075"/>
              <a:ext cx="170875" cy="116725"/>
            </a:xfrm>
            <a:custGeom>
              <a:avLst/>
              <a:gdLst/>
              <a:ahLst/>
              <a:cxnLst/>
              <a:rect l="l" t="t" r="r" b="b"/>
              <a:pathLst>
                <a:path w="6835" h="4669" extrusionOk="0">
                  <a:moveTo>
                    <a:pt x="524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99"/>
                    <a:pt x="227" y="1037"/>
                    <a:pt x="524" y="1037"/>
                  </a:cubicBezTo>
                  <a:lnTo>
                    <a:pt x="4191" y="1037"/>
                  </a:lnTo>
                  <a:lnTo>
                    <a:pt x="5763" y="4370"/>
                  </a:lnTo>
                  <a:cubicBezTo>
                    <a:pt x="5858" y="4561"/>
                    <a:pt x="6049" y="4668"/>
                    <a:pt x="6239" y="4668"/>
                  </a:cubicBezTo>
                  <a:cubicBezTo>
                    <a:pt x="6311" y="4668"/>
                    <a:pt x="6394" y="4656"/>
                    <a:pt x="6466" y="4620"/>
                  </a:cubicBezTo>
                  <a:cubicBezTo>
                    <a:pt x="6727" y="4501"/>
                    <a:pt x="6835" y="4192"/>
                    <a:pt x="6704" y="3930"/>
                  </a:cubicBezTo>
                  <a:lnTo>
                    <a:pt x="4989" y="298"/>
                  </a:lnTo>
                  <a:cubicBezTo>
                    <a:pt x="4894" y="108"/>
                    <a:pt x="4715" y="1"/>
                    <a:pt x="4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2" name="Google Shape;398;p20">
              <a:extLst>
                <a:ext uri="{FF2B5EF4-FFF2-40B4-BE49-F238E27FC236}">
                  <a16:creationId xmlns:a16="http://schemas.microsoft.com/office/drawing/2014/main" id="{A093525C-D33E-4683-9B67-CDEFA867B772}"/>
                </a:ext>
              </a:extLst>
            </p:cNvPr>
            <p:cNvSpPr/>
            <p:nvPr/>
          </p:nvSpPr>
          <p:spPr>
            <a:xfrm>
              <a:off x="6509138" y="3013675"/>
              <a:ext cx="116400" cy="211675"/>
            </a:xfrm>
            <a:custGeom>
              <a:avLst/>
              <a:gdLst/>
              <a:ahLst/>
              <a:cxnLst/>
              <a:rect l="l" t="t" r="r" b="b"/>
              <a:pathLst>
                <a:path w="4656" h="8467" extrusionOk="0">
                  <a:moveTo>
                    <a:pt x="572" y="0"/>
                  </a:moveTo>
                  <a:cubicBezTo>
                    <a:pt x="500" y="0"/>
                    <a:pt x="427" y="16"/>
                    <a:pt x="357" y="49"/>
                  </a:cubicBezTo>
                  <a:cubicBezTo>
                    <a:pt x="107" y="168"/>
                    <a:pt x="0" y="465"/>
                    <a:pt x="119" y="715"/>
                  </a:cubicBezTo>
                  <a:lnTo>
                    <a:pt x="3632" y="8181"/>
                  </a:lnTo>
                  <a:cubicBezTo>
                    <a:pt x="3715" y="8359"/>
                    <a:pt x="3894" y="8466"/>
                    <a:pt x="4084" y="8466"/>
                  </a:cubicBezTo>
                  <a:cubicBezTo>
                    <a:pt x="4156" y="8466"/>
                    <a:pt x="4227" y="8443"/>
                    <a:pt x="4298" y="8419"/>
                  </a:cubicBezTo>
                  <a:cubicBezTo>
                    <a:pt x="4548" y="8300"/>
                    <a:pt x="4656" y="8002"/>
                    <a:pt x="4537" y="7752"/>
                  </a:cubicBezTo>
                  <a:lnTo>
                    <a:pt x="1024" y="287"/>
                  </a:lnTo>
                  <a:cubicBezTo>
                    <a:pt x="938" y="106"/>
                    <a:pt x="759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3" name="Google Shape;399;p20">
              <a:extLst>
                <a:ext uri="{FF2B5EF4-FFF2-40B4-BE49-F238E27FC236}">
                  <a16:creationId xmlns:a16="http://schemas.microsoft.com/office/drawing/2014/main" id="{E95B2E76-46B7-404F-97D3-C95B9637BE1B}"/>
                </a:ext>
              </a:extLst>
            </p:cNvPr>
            <p:cNvSpPr/>
            <p:nvPr/>
          </p:nvSpPr>
          <p:spPr>
            <a:xfrm>
              <a:off x="6684738" y="3384550"/>
              <a:ext cx="171775" cy="117025"/>
            </a:xfrm>
            <a:custGeom>
              <a:avLst/>
              <a:gdLst/>
              <a:ahLst/>
              <a:cxnLst/>
              <a:rect l="l" t="t" r="r" b="b"/>
              <a:pathLst>
                <a:path w="6871" h="4681" extrusionOk="0">
                  <a:moveTo>
                    <a:pt x="604" y="0"/>
                  </a:moveTo>
                  <a:cubicBezTo>
                    <a:pt x="530" y="0"/>
                    <a:pt x="454" y="16"/>
                    <a:pt x="382" y="49"/>
                  </a:cubicBezTo>
                  <a:cubicBezTo>
                    <a:pt x="120" y="168"/>
                    <a:pt x="1" y="477"/>
                    <a:pt x="120" y="739"/>
                  </a:cubicBezTo>
                  <a:lnTo>
                    <a:pt x="1811" y="4371"/>
                  </a:lnTo>
                  <a:cubicBezTo>
                    <a:pt x="1894" y="4561"/>
                    <a:pt x="2085" y="4680"/>
                    <a:pt x="2287" y="4680"/>
                  </a:cubicBezTo>
                  <a:lnTo>
                    <a:pt x="6359" y="4680"/>
                  </a:lnTo>
                  <a:cubicBezTo>
                    <a:pt x="6645" y="4680"/>
                    <a:pt x="6871" y="4442"/>
                    <a:pt x="6871" y="4156"/>
                  </a:cubicBezTo>
                  <a:cubicBezTo>
                    <a:pt x="6871" y="3871"/>
                    <a:pt x="6645" y="3633"/>
                    <a:pt x="6359" y="3633"/>
                  </a:cubicBezTo>
                  <a:lnTo>
                    <a:pt x="2620" y="3633"/>
                  </a:lnTo>
                  <a:lnTo>
                    <a:pt x="1072" y="299"/>
                  </a:lnTo>
                  <a:cubicBezTo>
                    <a:pt x="986" y="109"/>
                    <a:pt x="800" y="0"/>
                    <a:pt x="6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5" name="Google Shape;400;p20">
              <a:extLst>
                <a:ext uri="{FF2B5EF4-FFF2-40B4-BE49-F238E27FC236}">
                  <a16:creationId xmlns:a16="http://schemas.microsoft.com/office/drawing/2014/main" id="{8DA430BE-D924-4237-B368-81C153807B58}"/>
                </a:ext>
              </a:extLst>
            </p:cNvPr>
            <p:cNvSpPr/>
            <p:nvPr/>
          </p:nvSpPr>
          <p:spPr>
            <a:xfrm>
              <a:off x="7001763" y="3475350"/>
              <a:ext cx="881675" cy="26225"/>
            </a:xfrm>
            <a:custGeom>
              <a:avLst/>
              <a:gdLst/>
              <a:ahLst/>
              <a:cxnLst/>
              <a:rect l="l" t="t" r="r" b="b"/>
              <a:pathLst>
                <a:path w="35267" h="1049" extrusionOk="0">
                  <a:moveTo>
                    <a:pt x="524" y="1"/>
                  </a:moveTo>
                  <a:cubicBezTo>
                    <a:pt x="226" y="1"/>
                    <a:pt x="0" y="239"/>
                    <a:pt x="0" y="524"/>
                  </a:cubicBezTo>
                  <a:cubicBezTo>
                    <a:pt x="0" y="810"/>
                    <a:pt x="226" y="1048"/>
                    <a:pt x="524" y="1048"/>
                  </a:cubicBezTo>
                  <a:lnTo>
                    <a:pt x="7370" y="1048"/>
                  </a:lnTo>
                  <a:cubicBezTo>
                    <a:pt x="7656" y="1048"/>
                    <a:pt x="7882" y="810"/>
                    <a:pt x="7882" y="524"/>
                  </a:cubicBezTo>
                  <a:cubicBezTo>
                    <a:pt x="7882" y="239"/>
                    <a:pt x="7656" y="1"/>
                    <a:pt x="7370" y="1"/>
                  </a:cubicBezTo>
                  <a:close/>
                  <a:moveTo>
                    <a:pt x="14216" y="1"/>
                  </a:moveTo>
                  <a:cubicBezTo>
                    <a:pt x="13918" y="1"/>
                    <a:pt x="13692" y="239"/>
                    <a:pt x="13692" y="524"/>
                  </a:cubicBezTo>
                  <a:cubicBezTo>
                    <a:pt x="13692" y="810"/>
                    <a:pt x="13918" y="1048"/>
                    <a:pt x="14216" y="1048"/>
                  </a:cubicBezTo>
                  <a:lnTo>
                    <a:pt x="21062" y="1048"/>
                  </a:lnTo>
                  <a:cubicBezTo>
                    <a:pt x="21348" y="1048"/>
                    <a:pt x="21574" y="810"/>
                    <a:pt x="21574" y="524"/>
                  </a:cubicBezTo>
                  <a:cubicBezTo>
                    <a:pt x="21574" y="239"/>
                    <a:pt x="21348" y="1"/>
                    <a:pt x="21062" y="1"/>
                  </a:cubicBezTo>
                  <a:close/>
                  <a:moveTo>
                    <a:pt x="27908" y="1"/>
                  </a:moveTo>
                  <a:cubicBezTo>
                    <a:pt x="27611" y="1"/>
                    <a:pt x="27384" y="239"/>
                    <a:pt x="27384" y="524"/>
                  </a:cubicBezTo>
                  <a:cubicBezTo>
                    <a:pt x="27384" y="810"/>
                    <a:pt x="27611" y="1048"/>
                    <a:pt x="27908" y="1048"/>
                  </a:cubicBezTo>
                  <a:lnTo>
                    <a:pt x="34754" y="1048"/>
                  </a:lnTo>
                  <a:cubicBezTo>
                    <a:pt x="35040" y="1048"/>
                    <a:pt x="35266" y="810"/>
                    <a:pt x="35266" y="524"/>
                  </a:cubicBezTo>
                  <a:cubicBezTo>
                    <a:pt x="35266" y="239"/>
                    <a:pt x="35040" y="1"/>
                    <a:pt x="34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6" name="Google Shape;401;p20">
              <a:extLst>
                <a:ext uri="{FF2B5EF4-FFF2-40B4-BE49-F238E27FC236}">
                  <a16:creationId xmlns:a16="http://schemas.microsoft.com/office/drawing/2014/main" id="{A9E83853-BF7D-4B7E-B6B1-3C17F695A79F}"/>
                </a:ext>
              </a:extLst>
            </p:cNvPr>
            <p:cNvSpPr/>
            <p:nvPr/>
          </p:nvSpPr>
          <p:spPr>
            <a:xfrm>
              <a:off x="8032238" y="3475350"/>
              <a:ext cx="126525" cy="26225"/>
            </a:xfrm>
            <a:custGeom>
              <a:avLst/>
              <a:gdLst/>
              <a:ahLst/>
              <a:cxnLst/>
              <a:rect l="l" t="t" r="r" b="b"/>
              <a:pathLst>
                <a:path w="5061" h="1049" extrusionOk="0"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810"/>
                    <a:pt x="239" y="1048"/>
                    <a:pt x="524" y="1048"/>
                  </a:cubicBezTo>
                  <a:lnTo>
                    <a:pt x="4549" y="1048"/>
                  </a:lnTo>
                  <a:cubicBezTo>
                    <a:pt x="4834" y="1048"/>
                    <a:pt x="5061" y="810"/>
                    <a:pt x="5061" y="524"/>
                  </a:cubicBezTo>
                  <a:cubicBezTo>
                    <a:pt x="5061" y="239"/>
                    <a:pt x="4834" y="1"/>
                    <a:pt x="4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7" name="Google Shape;402;p20">
              <a:extLst>
                <a:ext uri="{FF2B5EF4-FFF2-40B4-BE49-F238E27FC236}">
                  <a16:creationId xmlns:a16="http://schemas.microsoft.com/office/drawing/2014/main" id="{580796E9-0C81-498B-9C93-4EDABC4E0CB2}"/>
                </a:ext>
              </a:extLst>
            </p:cNvPr>
            <p:cNvSpPr/>
            <p:nvPr/>
          </p:nvSpPr>
          <p:spPr>
            <a:xfrm rot="-5400000">
              <a:off x="625575" y="1878838"/>
              <a:ext cx="540000" cy="205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  <p:sp>
          <p:nvSpPr>
            <p:cNvPr id="28" name="Google Shape;403;p20">
              <a:extLst>
                <a:ext uri="{FF2B5EF4-FFF2-40B4-BE49-F238E27FC236}">
                  <a16:creationId xmlns:a16="http://schemas.microsoft.com/office/drawing/2014/main" id="{0F8D8A24-7D16-4ED6-8308-7531B8E32D2B}"/>
                </a:ext>
              </a:extLst>
            </p:cNvPr>
            <p:cNvSpPr/>
            <p:nvPr/>
          </p:nvSpPr>
          <p:spPr>
            <a:xfrm rot="5400000">
              <a:off x="7974850" y="3385713"/>
              <a:ext cx="540000" cy="205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/>
            </a:p>
          </p:txBody>
        </p:sp>
      </p:grpSp>
      <p:sp>
        <p:nvSpPr>
          <p:cNvPr id="29" name="Google Shape;406;p20">
            <a:extLst>
              <a:ext uri="{FF2B5EF4-FFF2-40B4-BE49-F238E27FC236}">
                <a16:creationId xmlns:a16="http://schemas.microsoft.com/office/drawing/2014/main" id="{ECEAE366-AF7F-4B5E-A4CD-3A6D5E4C2890}"/>
              </a:ext>
            </a:extLst>
          </p:cNvPr>
          <p:cNvSpPr/>
          <p:nvPr/>
        </p:nvSpPr>
        <p:spPr>
          <a:xfrm>
            <a:off x="6303632" y="2591135"/>
            <a:ext cx="943665" cy="973467"/>
          </a:xfrm>
          <a:custGeom>
            <a:avLst/>
            <a:gdLst/>
            <a:ahLst/>
            <a:cxnLst/>
            <a:rect l="l" t="t" r="r" b="b"/>
            <a:pathLst>
              <a:path w="18730" h="27302" extrusionOk="0">
                <a:moveTo>
                  <a:pt x="9371" y="2346"/>
                </a:moveTo>
                <a:cubicBezTo>
                  <a:pt x="13241" y="2346"/>
                  <a:pt x="16384" y="5489"/>
                  <a:pt x="16384" y="9358"/>
                </a:cubicBezTo>
                <a:cubicBezTo>
                  <a:pt x="16384" y="13240"/>
                  <a:pt x="13241" y="16371"/>
                  <a:pt x="9371" y="16371"/>
                </a:cubicBezTo>
                <a:cubicBezTo>
                  <a:pt x="5490" y="16371"/>
                  <a:pt x="2346" y="13240"/>
                  <a:pt x="2346" y="9358"/>
                </a:cubicBezTo>
                <a:cubicBezTo>
                  <a:pt x="2346" y="5489"/>
                  <a:pt x="5490" y="2346"/>
                  <a:pt x="9371" y="2346"/>
                </a:cubicBezTo>
                <a:close/>
                <a:moveTo>
                  <a:pt x="9371" y="0"/>
                </a:moveTo>
                <a:cubicBezTo>
                  <a:pt x="4192" y="0"/>
                  <a:pt x="1" y="4191"/>
                  <a:pt x="1" y="9358"/>
                </a:cubicBezTo>
                <a:cubicBezTo>
                  <a:pt x="1" y="16621"/>
                  <a:pt x="9371" y="27301"/>
                  <a:pt x="9371" y="27301"/>
                </a:cubicBezTo>
                <a:cubicBezTo>
                  <a:pt x="9371" y="27301"/>
                  <a:pt x="18729" y="16800"/>
                  <a:pt x="18729" y="9358"/>
                </a:cubicBezTo>
                <a:cubicBezTo>
                  <a:pt x="18729" y="4191"/>
                  <a:pt x="14538" y="0"/>
                  <a:pt x="9371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" name="Google Shape;410;p20">
            <a:extLst>
              <a:ext uri="{FF2B5EF4-FFF2-40B4-BE49-F238E27FC236}">
                <a16:creationId xmlns:a16="http://schemas.microsoft.com/office/drawing/2014/main" id="{60A00F52-9D6E-40F4-9511-9ED3E14574C6}"/>
              </a:ext>
            </a:extLst>
          </p:cNvPr>
          <p:cNvSpPr/>
          <p:nvPr/>
        </p:nvSpPr>
        <p:spPr>
          <a:xfrm>
            <a:off x="9841679" y="4812797"/>
            <a:ext cx="881153" cy="1018499"/>
          </a:xfrm>
          <a:custGeom>
            <a:avLst/>
            <a:gdLst/>
            <a:ahLst/>
            <a:cxnLst/>
            <a:rect l="l" t="t" r="r" b="b"/>
            <a:pathLst>
              <a:path w="18729" h="27302" extrusionOk="0">
                <a:moveTo>
                  <a:pt x="9371" y="2346"/>
                </a:moveTo>
                <a:cubicBezTo>
                  <a:pt x="13240" y="2346"/>
                  <a:pt x="16383" y="5489"/>
                  <a:pt x="16383" y="9359"/>
                </a:cubicBezTo>
                <a:cubicBezTo>
                  <a:pt x="16383" y="13240"/>
                  <a:pt x="13240" y="16383"/>
                  <a:pt x="9371" y="16383"/>
                </a:cubicBezTo>
                <a:cubicBezTo>
                  <a:pt x="5489" y="16383"/>
                  <a:pt x="2346" y="13240"/>
                  <a:pt x="2346" y="9359"/>
                </a:cubicBezTo>
                <a:cubicBezTo>
                  <a:pt x="2346" y="5489"/>
                  <a:pt x="5489" y="2346"/>
                  <a:pt x="9371" y="2346"/>
                </a:cubicBezTo>
                <a:close/>
                <a:moveTo>
                  <a:pt x="9371" y="0"/>
                </a:moveTo>
                <a:cubicBezTo>
                  <a:pt x="4203" y="0"/>
                  <a:pt x="0" y="4191"/>
                  <a:pt x="0" y="9359"/>
                </a:cubicBezTo>
                <a:cubicBezTo>
                  <a:pt x="0" y="16621"/>
                  <a:pt x="9371" y="27301"/>
                  <a:pt x="9371" y="27301"/>
                </a:cubicBezTo>
                <a:cubicBezTo>
                  <a:pt x="9371" y="27301"/>
                  <a:pt x="18729" y="16800"/>
                  <a:pt x="18729" y="9359"/>
                </a:cubicBezTo>
                <a:cubicBezTo>
                  <a:pt x="18729" y="4191"/>
                  <a:pt x="14538" y="0"/>
                  <a:pt x="9371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" name="Google Shape;414;p20">
            <a:extLst>
              <a:ext uri="{FF2B5EF4-FFF2-40B4-BE49-F238E27FC236}">
                <a16:creationId xmlns:a16="http://schemas.microsoft.com/office/drawing/2014/main" id="{919D168A-3119-4493-9F42-7B65EAAD04A9}"/>
              </a:ext>
            </a:extLst>
          </p:cNvPr>
          <p:cNvSpPr/>
          <p:nvPr/>
        </p:nvSpPr>
        <p:spPr>
          <a:xfrm rot="10800000">
            <a:off x="1793188" y="3103326"/>
            <a:ext cx="799358" cy="838292"/>
          </a:xfrm>
          <a:custGeom>
            <a:avLst/>
            <a:gdLst/>
            <a:ahLst/>
            <a:cxnLst/>
            <a:rect l="l" t="t" r="r" b="b"/>
            <a:pathLst>
              <a:path w="18717" h="27314" extrusionOk="0">
                <a:moveTo>
                  <a:pt x="9359" y="2346"/>
                </a:moveTo>
                <a:cubicBezTo>
                  <a:pt x="13228" y="2346"/>
                  <a:pt x="16371" y="5490"/>
                  <a:pt x="16371" y="9371"/>
                </a:cubicBezTo>
                <a:cubicBezTo>
                  <a:pt x="16371" y="13240"/>
                  <a:pt x="13228" y="16384"/>
                  <a:pt x="9359" y="16384"/>
                </a:cubicBezTo>
                <a:cubicBezTo>
                  <a:pt x="5489" y="16384"/>
                  <a:pt x="2346" y="13240"/>
                  <a:pt x="2346" y="9371"/>
                </a:cubicBezTo>
                <a:cubicBezTo>
                  <a:pt x="2346" y="5490"/>
                  <a:pt x="5489" y="2346"/>
                  <a:pt x="9359" y="2346"/>
                </a:cubicBezTo>
                <a:close/>
                <a:moveTo>
                  <a:pt x="9359" y="1"/>
                </a:moveTo>
                <a:cubicBezTo>
                  <a:pt x="4191" y="1"/>
                  <a:pt x="0" y="4192"/>
                  <a:pt x="0" y="9371"/>
                </a:cubicBezTo>
                <a:cubicBezTo>
                  <a:pt x="0" y="16634"/>
                  <a:pt x="9359" y="27314"/>
                  <a:pt x="9359" y="27314"/>
                </a:cubicBezTo>
                <a:cubicBezTo>
                  <a:pt x="9359" y="27314"/>
                  <a:pt x="18717" y="16812"/>
                  <a:pt x="18717" y="9371"/>
                </a:cubicBezTo>
                <a:cubicBezTo>
                  <a:pt x="18717" y="4192"/>
                  <a:pt x="14526" y="1"/>
                  <a:pt x="9359" y="1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2" name="Google Shape;418;p20">
            <a:extLst>
              <a:ext uri="{FF2B5EF4-FFF2-40B4-BE49-F238E27FC236}">
                <a16:creationId xmlns:a16="http://schemas.microsoft.com/office/drawing/2014/main" id="{1DCDF71D-CE9B-4CF4-A53A-920761B049C6}"/>
              </a:ext>
            </a:extLst>
          </p:cNvPr>
          <p:cNvSpPr/>
          <p:nvPr/>
        </p:nvSpPr>
        <p:spPr>
          <a:xfrm rot="10800000">
            <a:off x="4468811" y="4625513"/>
            <a:ext cx="881152" cy="1037323"/>
          </a:xfrm>
          <a:custGeom>
            <a:avLst/>
            <a:gdLst/>
            <a:ahLst/>
            <a:cxnLst/>
            <a:rect l="l" t="t" r="r" b="b"/>
            <a:pathLst>
              <a:path w="18730" h="27302" extrusionOk="0">
                <a:moveTo>
                  <a:pt x="9359" y="2346"/>
                </a:moveTo>
                <a:cubicBezTo>
                  <a:pt x="13241" y="2346"/>
                  <a:pt x="16372" y="5489"/>
                  <a:pt x="16372" y="9359"/>
                </a:cubicBezTo>
                <a:cubicBezTo>
                  <a:pt x="16372" y="13240"/>
                  <a:pt x="13241" y="16383"/>
                  <a:pt x="9359" y="16383"/>
                </a:cubicBezTo>
                <a:cubicBezTo>
                  <a:pt x="5490" y="16383"/>
                  <a:pt x="2346" y="13240"/>
                  <a:pt x="2346" y="9359"/>
                </a:cubicBezTo>
                <a:cubicBezTo>
                  <a:pt x="2346" y="5489"/>
                  <a:pt x="5490" y="2346"/>
                  <a:pt x="9359" y="2346"/>
                </a:cubicBezTo>
                <a:close/>
                <a:moveTo>
                  <a:pt x="9359" y="0"/>
                </a:moveTo>
                <a:cubicBezTo>
                  <a:pt x="4192" y="0"/>
                  <a:pt x="1" y="4191"/>
                  <a:pt x="1" y="9359"/>
                </a:cubicBezTo>
                <a:cubicBezTo>
                  <a:pt x="1" y="16621"/>
                  <a:pt x="9359" y="27301"/>
                  <a:pt x="9359" y="27301"/>
                </a:cubicBezTo>
                <a:cubicBezTo>
                  <a:pt x="9359" y="27301"/>
                  <a:pt x="18729" y="16800"/>
                  <a:pt x="18729" y="9359"/>
                </a:cubicBezTo>
                <a:cubicBezTo>
                  <a:pt x="18729" y="4191"/>
                  <a:pt x="14526" y="0"/>
                  <a:pt x="9359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96EE3D5-85F6-4510-B06C-3645D1F1CE13}"/>
              </a:ext>
            </a:extLst>
          </p:cNvPr>
          <p:cNvSpPr txBox="1"/>
          <p:nvPr/>
        </p:nvSpPr>
        <p:spPr>
          <a:xfrm>
            <a:off x="277445" y="133460"/>
            <a:ext cx="5546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chemeClr val="bg1"/>
                </a:solidFill>
                <a:latin typeface="Avenir Book" panose="02000503020000020003"/>
                <a:cs typeface="Calibri Light" panose="020F0302020204030204" pitchFamily="34" charset="0"/>
              </a:rPr>
              <a:t>Algoritmi di ML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A54132D-6F5C-4D51-A569-D21E5FA9D950}"/>
              </a:ext>
            </a:extLst>
          </p:cNvPr>
          <p:cNvSpPr txBox="1"/>
          <p:nvPr/>
        </p:nvSpPr>
        <p:spPr>
          <a:xfrm>
            <a:off x="860027" y="4154236"/>
            <a:ext cx="272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Shift Gradi e Prezzo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683213F-76AD-4CCC-8068-51CC335E864C}"/>
              </a:ext>
            </a:extLst>
          </p:cNvPr>
          <p:cNvSpPr txBox="1"/>
          <p:nvPr/>
        </p:nvSpPr>
        <p:spPr>
          <a:xfrm>
            <a:off x="3380545" y="5759042"/>
            <a:ext cx="3287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Feature </a:t>
            </a:r>
            <a:r>
              <a:rPr lang="it-IT" sz="2400" dirty="0" err="1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Augmetation</a:t>
            </a:r>
            <a:endParaRPr lang="it-IT" sz="2400" dirty="0">
              <a:solidFill>
                <a:schemeClr val="bg1"/>
              </a:solidFill>
              <a:latin typeface="Avenir Book" panose="02000503020000020003"/>
              <a:cs typeface="Calibri" panose="020F0502020204030204" pitchFamily="34" charset="0"/>
            </a:endParaRP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5B84054-2FCC-44C3-B1ED-A0D92B7BE56D}"/>
              </a:ext>
            </a:extLst>
          </p:cNvPr>
          <p:cNvSpPr txBox="1"/>
          <p:nvPr/>
        </p:nvSpPr>
        <p:spPr>
          <a:xfrm>
            <a:off x="5637181" y="841701"/>
            <a:ext cx="22765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Reg lineare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SVR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Random </a:t>
            </a:r>
            <a:r>
              <a:rPr lang="it-IT" sz="2400" dirty="0" err="1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forest</a:t>
            </a:r>
            <a:endParaRPr lang="it-IT" sz="2400" dirty="0">
              <a:solidFill>
                <a:schemeClr val="bg1"/>
              </a:solidFill>
              <a:latin typeface="Avenir Book" panose="02000503020000020003"/>
              <a:cs typeface="Calibri" panose="020F0502020204030204" pitchFamily="34" charset="0"/>
            </a:endParaRPr>
          </a:p>
          <a:p>
            <a:pPr algn="ctr"/>
            <a:r>
              <a:rPr lang="it-IT" sz="2400" dirty="0" err="1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XGBoost</a:t>
            </a:r>
            <a:endParaRPr lang="it-IT" sz="2400" dirty="0">
              <a:solidFill>
                <a:schemeClr val="bg1"/>
              </a:solidFill>
              <a:latin typeface="Avenir Book" panose="02000503020000020003"/>
              <a:cs typeface="Calibri" panose="020F0502020204030204" pitchFamily="34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F374A23-133C-4322-996E-EFD01F72217C}"/>
              </a:ext>
            </a:extLst>
          </p:cNvPr>
          <p:cNvSpPr txBox="1"/>
          <p:nvPr/>
        </p:nvSpPr>
        <p:spPr>
          <a:xfrm>
            <a:off x="9003602" y="3877834"/>
            <a:ext cx="2493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Cross </a:t>
            </a:r>
            <a:r>
              <a:rPr lang="it-IT" sz="2400" dirty="0" err="1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validation</a:t>
            </a:r>
            <a:r>
              <a:rPr lang="it-IT" sz="2400" dirty="0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  <a:latin typeface="Avenir Book" panose="02000503020000020003"/>
                <a:cs typeface="Calibri" panose="020F0502020204030204" pitchFamily="34" charset="0"/>
              </a:rPr>
              <a:t>10-Folder</a:t>
            </a:r>
          </a:p>
        </p:txBody>
      </p:sp>
    </p:spTree>
    <p:extLst>
      <p:ext uri="{BB962C8B-B14F-4D97-AF65-F5344CB8AC3E}">
        <p14:creationId xmlns:p14="http://schemas.microsoft.com/office/powerpoint/2010/main" val="2643301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E52AD227-1164-9940-AC72-E05FA5A8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858" y="937525"/>
            <a:ext cx="3582073" cy="1172162"/>
          </a:xfrm>
        </p:spPr>
        <p:txBody>
          <a:bodyPr anchor="ctr">
            <a:normAutofit/>
          </a:bodyPr>
          <a:lstStyle/>
          <a:p>
            <a:pPr algn="ctr"/>
            <a:r>
              <a:rPr lang="it-IT" sz="3600" dirty="0">
                <a:solidFill>
                  <a:schemeClr val="bg1"/>
                </a:solidFill>
                <a:latin typeface="Avenir Book" panose="02000503020000020003" pitchFamily="2" charset="0"/>
                <a:cs typeface="Calibri Light"/>
              </a:rPr>
              <a:t>SVR ITALIA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9A8F7FA-93D6-1A47-A0FA-7759E37FA732}"/>
                  </a:ext>
                </a:extLst>
              </p:cNvPr>
              <p:cNvSpPr txBox="1"/>
              <p:nvPr/>
            </p:nvSpPr>
            <p:spPr>
              <a:xfrm>
                <a:off x="4190968" y="4698873"/>
                <a:ext cx="381006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TEST SET: 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R</a:t>
                </a:r>
                <a:r>
                  <a:rPr lang="it-IT" baseline="300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2</a:t>
                </a:r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0.63 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0.29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MAE =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0.6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it-IT" b="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7</a:t>
                </a:r>
              </a:p>
              <a:p>
                <a:pPr algn="ctr"/>
                <a:r>
                  <a:rPr lang="it-IT" b="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RMSE =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48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it-IT" b="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14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9A8F7FA-93D6-1A47-A0FA-7759E37FA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68" y="4698873"/>
                <a:ext cx="3810064" cy="2031325"/>
              </a:xfrm>
              <a:prstGeom prst="rect">
                <a:avLst/>
              </a:prstGeom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8E7871-8F0A-47E5-9634-EBD83006EAE0}"/>
              </a:ext>
            </a:extLst>
          </p:cNvPr>
          <p:cNvSpPr txBox="1"/>
          <p:nvPr/>
        </p:nvSpPr>
        <p:spPr>
          <a:xfrm>
            <a:off x="4190968" y="1548267"/>
            <a:ext cx="3810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B0F0"/>
                </a:solidFill>
                <a:latin typeface="Avenir Book" panose="02000503020000020003" pitchFamily="2" charset="0"/>
              </a:rPr>
              <a:t>Kernel = </a:t>
            </a:r>
            <a:r>
              <a:rPr lang="it-IT" sz="2400" dirty="0" err="1">
                <a:solidFill>
                  <a:srgbClr val="00B0F0"/>
                </a:solidFill>
                <a:latin typeface="Avenir Book" panose="02000503020000020003" pitchFamily="2" charset="0"/>
              </a:rPr>
              <a:t>Gaussian</a:t>
            </a:r>
            <a:endParaRPr lang="it-IT" sz="2400" dirty="0">
              <a:solidFill>
                <a:srgbClr val="00B0F0"/>
              </a:solidFill>
              <a:latin typeface="Avenir Book" panose="02000503020000020003" pitchFamily="2" charset="0"/>
            </a:endParaRPr>
          </a:p>
          <a:p>
            <a:endParaRPr lang="it-IT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6E8282E-202C-4854-8149-05123A63D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2129120"/>
            <a:ext cx="11858625" cy="24419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210A81-CE4A-41F8-8DE5-B363506A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61" y="6095975"/>
            <a:ext cx="9972675" cy="62865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16C583AF-B12D-49FB-8983-DDA9625A42D1}"/>
              </a:ext>
            </a:extLst>
          </p:cNvPr>
          <p:cNvSpPr/>
          <p:nvPr/>
        </p:nvSpPr>
        <p:spPr>
          <a:xfrm>
            <a:off x="2217305" y="6105402"/>
            <a:ext cx="778213" cy="6042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3411E94-B1ED-477E-8A74-8CD7FB6975D9}"/>
              </a:ext>
            </a:extLst>
          </p:cNvPr>
          <p:cNvSpPr/>
          <p:nvPr/>
        </p:nvSpPr>
        <p:spPr>
          <a:xfrm>
            <a:off x="1408171" y="6106970"/>
            <a:ext cx="778213" cy="6042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76ADDB5-2740-45E3-9E77-AC974AF03767}"/>
              </a:ext>
            </a:extLst>
          </p:cNvPr>
          <p:cNvSpPr/>
          <p:nvPr/>
        </p:nvSpPr>
        <p:spPr>
          <a:xfrm>
            <a:off x="757783" y="6039863"/>
            <a:ext cx="619467" cy="735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85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E52AD227-1164-9940-AC72-E05FA5A8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681" y="708655"/>
            <a:ext cx="3582073" cy="1172162"/>
          </a:xfrm>
        </p:spPr>
        <p:txBody>
          <a:bodyPr anchor="ctr">
            <a:normAutofit/>
          </a:bodyPr>
          <a:lstStyle/>
          <a:p>
            <a:pPr algn="ctr"/>
            <a:r>
              <a:rPr lang="it-IT" sz="3400" dirty="0">
                <a:solidFill>
                  <a:schemeClr val="bg1"/>
                </a:solidFill>
                <a:latin typeface="Avenir Book" panose="02000503020000020003" pitchFamily="2" charset="0"/>
                <a:cs typeface="Calibri Light"/>
              </a:rPr>
              <a:t>SVR </a:t>
            </a:r>
            <a:br>
              <a:rPr lang="it-IT" sz="3400" dirty="0">
                <a:solidFill>
                  <a:schemeClr val="bg1"/>
                </a:solidFill>
                <a:latin typeface="Avenir Book" panose="02000503020000020003" pitchFamily="2" charset="0"/>
                <a:cs typeface="Calibri Light"/>
              </a:rPr>
            </a:br>
            <a:r>
              <a:rPr lang="it-IT" sz="3400" dirty="0">
                <a:solidFill>
                  <a:schemeClr val="bg1"/>
                </a:solidFill>
                <a:latin typeface="Avenir Book" panose="02000503020000020003" pitchFamily="2" charset="0"/>
                <a:cs typeface="Calibri Light"/>
              </a:rPr>
              <a:t>SCANDINAVIA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9A8F7FA-93D6-1A47-A0FA-7759E37FA732}"/>
                  </a:ext>
                </a:extLst>
              </p:cNvPr>
              <p:cNvSpPr txBox="1"/>
              <p:nvPr/>
            </p:nvSpPr>
            <p:spPr>
              <a:xfrm>
                <a:off x="4190968" y="4698873"/>
                <a:ext cx="381006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TEST SET: 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R</a:t>
                </a:r>
                <a:r>
                  <a:rPr lang="it-IT" baseline="3000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2</a:t>
                </a:r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0.69 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0.20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MAE =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56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18</m:t>
                    </m:r>
                  </m:oMath>
                </a14:m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r>
                  <a:rPr lang="it-IT" b="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RMSE = </a:t>
                </a:r>
                <a14:m>
                  <m:oMath xmlns:m="http://schemas.openxmlformats.org/officeDocument/2006/math"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it-IT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44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it-IT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it-IT" b="0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14</a:t>
                </a:r>
              </a:p>
              <a:p>
                <a:pPr algn="ctr"/>
                <a:r>
                  <a:rPr lang="it-IT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endParaRPr lang="it-IT" b="0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pPr algn="ctr"/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  <a:p>
                <a:endParaRPr lang="it-IT" dirty="0">
                  <a:solidFill>
                    <a:schemeClr val="bg1"/>
                  </a:solidFill>
                  <a:latin typeface="Avenir Book" panose="02000503020000020003" pitchFamily="2" charset="0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9A8F7FA-93D6-1A47-A0FA-7759E37FA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68" y="4698873"/>
                <a:ext cx="3810064" cy="2031325"/>
              </a:xfrm>
              <a:prstGeom prst="rect">
                <a:avLst/>
              </a:prstGeom>
              <a:blipFill>
                <a:blip r:embed="rId2"/>
                <a:stretch>
                  <a:fillRect t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B692561B-7100-4F37-B845-02D1E71E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62" y="2129973"/>
            <a:ext cx="11618676" cy="244109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8E7871-8F0A-47E5-9634-EBD83006EAE0}"/>
              </a:ext>
            </a:extLst>
          </p:cNvPr>
          <p:cNvSpPr txBox="1"/>
          <p:nvPr/>
        </p:nvSpPr>
        <p:spPr>
          <a:xfrm>
            <a:off x="4190968" y="1548267"/>
            <a:ext cx="3810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B0F0"/>
                </a:solidFill>
                <a:latin typeface="Avenir Book" panose="02000503020000020003" pitchFamily="2" charset="0"/>
              </a:rPr>
              <a:t>Kernel = </a:t>
            </a:r>
            <a:r>
              <a:rPr lang="it-IT" sz="2400" dirty="0" err="1">
                <a:solidFill>
                  <a:srgbClr val="00B0F0"/>
                </a:solidFill>
                <a:latin typeface="Avenir Book" panose="02000503020000020003" pitchFamily="2" charset="0"/>
              </a:rPr>
              <a:t>Gaussian</a:t>
            </a:r>
            <a:endParaRPr lang="it-IT" sz="2400" dirty="0">
              <a:solidFill>
                <a:srgbClr val="00B0F0"/>
              </a:solidFill>
              <a:latin typeface="Avenir Book" panose="02000503020000020003" pitchFamily="2" charset="0"/>
            </a:endParaRPr>
          </a:p>
          <a:p>
            <a:endParaRPr lang="it-IT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63C18C-2FF0-4DB0-9493-E5AD0886E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72" y="5971480"/>
            <a:ext cx="10332456" cy="656724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7C606FAB-C009-4000-876C-EE4222C59ACC}"/>
              </a:ext>
            </a:extLst>
          </p:cNvPr>
          <p:cNvSpPr/>
          <p:nvPr/>
        </p:nvSpPr>
        <p:spPr>
          <a:xfrm>
            <a:off x="1117459" y="5997734"/>
            <a:ext cx="778213" cy="6042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5C701EA-8BFB-437E-9328-61306A37F4CC}"/>
              </a:ext>
            </a:extLst>
          </p:cNvPr>
          <p:cNvSpPr/>
          <p:nvPr/>
        </p:nvSpPr>
        <p:spPr>
          <a:xfrm>
            <a:off x="3234855" y="5994788"/>
            <a:ext cx="778213" cy="6042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358DB5F-4D67-4E3A-98A1-1F0BE3CF8CB6}"/>
              </a:ext>
            </a:extLst>
          </p:cNvPr>
          <p:cNvSpPr/>
          <p:nvPr/>
        </p:nvSpPr>
        <p:spPr>
          <a:xfrm>
            <a:off x="6159645" y="5991543"/>
            <a:ext cx="778213" cy="6042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F607BC4-8F2D-41D6-8640-87A5B4878284}"/>
              </a:ext>
            </a:extLst>
          </p:cNvPr>
          <p:cNvSpPr/>
          <p:nvPr/>
        </p:nvSpPr>
        <p:spPr>
          <a:xfrm>
            <a:off x="7664189" y="5997722"/>
            <a:ext cx="778213" cy="60421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EE75096-C2EE-4867-81AC-7152066DBB8E}"/>
              </a:ext>
            </a:extLst>
          </p:cNvPr>
          <p:cNvSpPr/>
          <p:nvPr/>
        </p:nvSpPr>
        <p:spPr>
          <a:xfrm>
            <a:off x="485498" y="5938676"/>
            <a:ext cx="619467" cy="735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34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367423-38BF-4EA9-A05A-7A1EA955ED05}"/>
              </a:ext>
            </a:extLst>
          </p:cNvPr>
          <p:cNvSpPr txBox="1"/>
          <p:nvPr/>
        </p:nvSpPr>
        <p:spPr>
          <a:xfrm>
            <a:off x="794824" y="171418"/>
            <a:ext cx="4324337" cy="13959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err="1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Calibri Light"/>
              </a:rPr>
              <a:t>Conclusioni</a:t>
            </a:r>
            <a:endParaRPr lang="en-US" sz="6600" kern="1200">
              <a:solidFill>
                <a:schemeClr val="bg1"/>
              </a:solidFill>
              <a:latin typeface="Avenir Book" panose="02000503020000020003" pitchFamily="2" charset="0"/>
              <a:ea typeface="+mj-ea"/>
              <a:cs typeface="Calibri Ligh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9D255E-3686-4032-BA4F-ACFC8B233BC2}"/>
              </a:ext>
            </a:extLst>
          </p:cNvPr>
          <p:cNvSpPr txBox="1"/>
          <p:nvPr/>
        </p:nvSpPr>
        <p:spPr>
          <a:xfrm>
            <a:off x="4345759" y="1896979"/>
            <a:ext cx="7489455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it-IT" sz="2400" dirty="0">
                <a:solidFill>
                  <a:schemeClr val="bg1"/>
                </a:solidFill>
                <a:latin typeface="Avenir Book"/>
                <a:cs typeface="Calibri"/>
              </a:rPr>
              <a:t>Modelli Machine Learning hanno migliori performance</a:t>
            </a: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latin typeface="Avenir Book" panose="02000503020000020003" pitchFamily="2" charset="0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latin typeface="Avenir Book" panose="02000503020000020003" pitchFamily="2" charset="0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latin typeface="Avenir Book" panose="02000503020000020003" pitchFamily="2" charset="0"/>
              <a:cs typeface="Calibri"/>
            </a:endParaRPr>
          </a:p>
          <a:p>
            <a:r>
              <a:rPr lang="it-IT" sz="2400" dirty="0">
                <a:solidFill>
                  <a:schemeClr val="bg1"/>
                </a:solidFill>
                <a:latin typeface="Avenir Book"/>
                <a:cs typeface="Calibri"/>
              </a:rPr>
              <a:t>    Modelli </a:t>
            </a:r>
            <a:r>
              <a:rPr lang="it-IT" sz="2400" dirty="0" err="1">
                <a:solidFill>
                  <a:schemeClr val="bg1"/>
                </a:solidFill>
                <a:latin typeface="Avenir Book"/>
                <a:cs typeface="Calibri"/>
              </a:rPr>
              <a:t>Arima</a:t>
            </a:r>
            <a:r>
              <a:rPr lang="it-IT" sz="2400" dirty="0">
                <a:solidFill>
                  <a:schemeClr val="bg1"/>
                </a:solidFill>
                <a:latin typeface="Avenir Book"/>
                <a:cs typeface="Calibri"/>
              </a:rPr>
              <a:t> predicono meglio l'andamento generale</a:t>
            </a:r>
          </a:p>
          <a:p>
            <a:endParaRPr lang="it-IT" sz="2400" dirty="0">
              <a:solidFill>
                <a:schemeClr val="bg1"/>
              </a:solidFill>
              <a:latin typeface="Avenir Book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latin typeface="Avenir Book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latin typeface="Avenir Book"/>
              <a:cs typeface="Calibri"/>
            </a:endParaRPr>
          </a:p>
          <a:p>
            <a:pPr marL="342900" indent="-342900">
              <a:buFont typeface="Wingdings,Sans-Serif"/>
              <a:buChar char="Ø"/>
            </a:pPr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SVR </a:t>
            </a:r>
            <a:r>
              <a:rPr lang="it-IT" sz="2400" dirty="0">
                <a:solidFill>
                  <a:schemeClr val="bg1"/>
                </a:solidFill>
                <a:latin typeface="Calibri"/>
                <a:cs typeface="Calibri"/>
              </a:rPr>
              <a:t>con Kernel Gaussiano è il miglior modello</a:t>
            </a:r>
          </a:p>
          <a:p>
            <a:endParaRPr lang="it-IT" sz="2400" i="1" dirty="0">
              <a:solidFill>
                <a:schemeClr val="bg1"/>
              </a:solidFill>
              <a:cs typeface="Calibri"/>
            </a:endParaRPr>
          </a:p>
          <a:p>
            <a:endParaRPr lang="it-IT" sz="2400" i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Google Shape;169;p15">
            <a:extLst>
              <a:ext uri="{FF2B5EF4-FFF2-40B4-BE49-F238E27FC236}">
                <a16:creationId xmlns:a16="http://schemas.microsoft.com/office/drawing/2014/main" id="{3942AB14-6DB8-D840-B4D8-6C5DECA6FBAB}"/>
              </a:ext>
            </a:extLst>
          </p:cNvPr>
          <p:cNvSpPr/>
          <p:nvPr/>
        </p:nvSpPr>
        <p:spPr>
          <a:xfrm>
            <a:off x="4345759" y="3385206"/>
            <a:ext cx="336460" cy="398566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169;p15">
            <a:extLst>
              <a:ext uri="{FF2B5EF4-FFF2-40B4-BE49-F238E27FC236}">
                <a16:creationId xmlns:a16="http://schemas.microsoft.com/office/drawing/2014/main" id="{C64EEB47-F998-8447-87B5-F9FF2B1FE9D7}"/>
              </a:ext>
            </a:extLst>
          </p:cNvPr>
          <p:cNvSpPr/>
          <p:nvPr/>
        </p:nvSpPr>
        <p:spPr>
          <a:xfrm>
            <a:off x="4356103" y="1907187"/>
            <a:ext cx="336460" cy="398566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169;p15">
            <a:extLst>
              <a:ext uri="{FF2B5EF4-FFF2-40B4-BE49-F238E27FC236}">
                <a16:creationId xmlns:a16="http://schemas.microsoft.com/office/drawing/2014/main" id="{857979BB-0498-8B48-BCB7-1871BD71C1B9}"/>
              </a:ext>
            </a:extLst>
          </p:cNvPr>
          <p:cNvSpPr/>
          <p:nvPr/>
        </p:nvSpPr>
        <p:spPr>
          <a:xfrm>
            <a:off x="4345759" y="4823860"/>
            <a:ext cx="336460" cy="398566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2" name="Google Shape;197;p16">
            <a:extLst>
              <a:ext uri="{FF2B5EF4-FFF2-40B4-BE49-F238E27FC236}">
                <a16:creationId xmlns:a16="http://schemas.microsoft.com/office/drawing/2014/main" id="{EF4310A3-1606-496C-9679-DD36360ADCA2}"/>
              </a:ext>
            </a:extLst>
          </p:cNvPr>
          <p:cNvGrpSpPr/>
          <p:nvPr/>
        </p:nvGrpSpPr>
        <p:grpSpPr>
          <a:xfrm>
            <a:off x="1392671" y="2746708"/>
            <a:ext cx="544555" cy="3505769"/>
            <a:chOff x="3890774" y="1637625"/>
            <a:chExt cx="544555" cy="3505769"/>
          </a:xfrm>
        </p:grpSpPr>
        <p:sp>
          <p:nvSpPr>
            <p:cNvPr id="13" name="Google Shape;198;p16">
              <a:extLst>
                <a:ext uri="{FF2B5EF4-FFF2-40B4-BE49-F238E27FC236}">
                  <a16:creationId xmlns:a16="http://schemas.microsoft.com/office/drawing/2014/main" id="{804B52DE-D6FE-40C1-9DE9-C3D371B9F7E7}"/>
                </a:ext>
              </a:extLst>
            </p:cNvPr>
            <p:cNvSpPr/>
            <p:nvPr/>
          </p:nvSpPr>
          <p:spPr>
            <a:xfrm>
              <a:off x="3890774" y="1637625"/>
              <a:ext cx="544555" cy="3505769"/>
            </a:xfrm>
            <a:custGeom>
              <a:avLst/>
              <a:gdLst/>
              <a:ahLst/>
              <a:cxnLst/>
              <a:rect l="l" t="t" r="r" b="b"/>
              <a:pathLst>
                <a:path w="19278" h="124109" extrusionOk="0">
                  <a:moveTo>
                    <a:pt x="9639" y="1"/>
                  </a:moveTo>
                  <a:cubicBezTo>
                    <a:pt x="9383" y="1"/>
                    <a:pt x="9127" y="123"/>
                    <a:pt x="8931" y="367"/>
                  </a:cubicBezTo>
                  <a:lnTo>
                    <a:pt x="394" y="11273"/>
                  </a:lnTo>
                  <a:cubicBezTo>
                    <a:pt x="1" y="11773"/>
                    <a:pt x="179" y="12190"/>
                    <a:pt x="787" y="12190"/>
                  </a:cubicBezTo>
                  <a:lnTo>
                    <a:pt x="3430" y="12190"/>
                  </a:lnTo>
                  <a:lnTo>
                    <a:pt x="3430" y="124108"/>
                  </a:lnTo>
                  <a:lnTo>
                    <a:pt x="15777" y="124108"/>
                  </a:lnTo>
                  <a:lnTo>
                    <a:pt x="15777" y="12190"/>
                  </a:lnTo>
                  <a:lnTo>
                    <a:pt x="18491" y="12190"/>
                  </a:lnTo>
                  <a:cubicBezTo>
                    <a:pt x="19098" y="12190"/>
                    <a:pt x="19277" y="11773"/>
                    <a:pt x="18884" y="11273"/>
                  </a:cubicBezTo>
                  <a:lnTo>
                    <a:pt x="10347" y="367"/>
                  </a:lnTo>
                  <a:cubicBezTo>
                    <a:pt x="10151" y="123"/>
                    <a:pt x="9895" y="1"/>
                    <a:pt x="96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9;p16">
              <a:extLst>
                <a:ext uri="{FF2B5EF4-FFF2-40B4-BE49-F238E27FC236}">
                  <a16:creationId xmlns:a16="http://schemas.microsoft.com/office/drawing/2014/main" id="{BD6E604F-D38C-402A-A98B-3E3F1A903FF3}"/>
                </a:ext>
              </a:extLst>
            </p:cNvPr>
            <p:cNvSpPr/>
            <p:nvPr/>
          </p:nvSpPr>
          <p:spPr>
            <a:xfrm>
              <a:off x="4151788" y="2196180"/>
              <a:ext cx="22542" cy="2611566"/>
            </a:xfrm>
            <a:custGeom>
              <a:avLst/>
              <a:gdLst/>
              <a:ahLst/>
              <a:cxnLst/>
              <a:rect l="l" t="t" r="r" b="b"/>
              <a:pathLst>
                <a:path w="798" h="92453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lnTo>
                    <a:pt x="0" y="5787"/>
                  </a:lnTo>
                  <a:cubicBezTo>
                    <a:pt x="0" y="6013"/>
                    <a:pt x="179" y="6192"/>
                    <a:pt x="393" y="6192"/>
                  </a:cubicBezTo>
                  <a:cubicBezTo>
                    <a:pt x="619" y="6192"/>
                    <a:pt x="798" y="6013"/>
                    <a:pt x="798" y="5787"/>
                  </a:cubicBezTo>
                  <a:lnTo>
                    <a:pt x="798" y="394"/>
                  </a:lnTo>
                  <a:cubicBezTo>
                    <a:pt x="798" y="179"/>
                    <a:pt x="619" y="1"/>
                    <a:pt x="393" y="1"/>
                  </a:cubicBezTo>
                  <a:close/>
                  <a:moveTo>
                    <a:pt x="393" y="14384"/>
                  </a:moveTo>
                  <a:cubicBezTo>
                    <a:pt x="179" y="14384"/>
                    <a:pt x="0" y="14562"/>
                    <a:pt x="0" y="14776"/>
                  </a:cubicBezTo>
                  <a:lnTo>
                    <a:pt x="0" y="20170"/>
                  </a:lnTo>
                  <a:cubicBezTo>
                    <a:pt x="0" y="20384"/>
                    <a:pt x="179" y="20563"/>
                    <a:pt x="393" y="20563"/>
                  </a:cubicBezTo>
                  <a:cubicBezTo>
                    <a:pt x="619" y="20563"/>
                    <a:pt x="798" y="20384"/>
                    <a:pt x="798" y="20170"/>
                  </a:cubicBezTo>
                  <a:lnTo>
                    <a:pt x="798" y="14776"/>
                  </a:lnTo>
                  <a:cubicBezTo>
                    <a:pt x="798" y="14562"/>
                    <a:pt x="619" y="14384"/>
                    <a:pt x="393" y="14384"/>
                  </a:cubicBezTo>
                  <a:close/>
                  <a:moveTo>
                    <a:pt x="393" y="28754"/>
                  </a:moveTo>
                  <a:cubicBezTo>
                    <a:pt x="179" y="28754"/>
                    <a:pt x="0" y="28933"/>
                    <a:pt x="0" y="29159"/>
                  </a:cubicBezTo>
                  <a:lnTo>
                    <a:pt x="0" y="34541"/>
                  </a:lnTo>
                  <a:cubicBezTo>
                    <a:pt x="0" y="34767"/>
                    <a:pt x="179" y="34946"/>
                    <a:pt x="393" y="34946"/>
                  </a:cubicBezTo>
                  <a:cubicBezTo>
                    <a:pt x="619" y="34946"/>
                    <a:pt x="798" y="34767"/>
                    <a:pt x="798" y="34541"/>
                  </a:cubicBezTo>
                  <a:lnTo>
                    <a:pt x="798" y="29159"/>
                  </a:lnTo>
                  <a:cubicBezTo>
                    <a:pt x="798" y="28933"/>
                    <a:pt x="619" y="28754"/>
                    <a:pt x="393" y="28754"/>
                  </a:cubicBezTo>
                  <a:close/>
                  <a:moveTo>
                    <a:pt x="393" y="43137"/>
                  </a:moveTo>
                  <a:cubicBezTo>
                    <a:pt x="179" y="43137"/>
                    <a:pt x="0" y="43316"/>
                    <a:pt x="0" y="43530"/>
                  </a:cubicBezTo>
                  <a:lnTo>
                    <a:pt x="0" y="48923"/>
                  </a:lnTo>
                  <a:cubicBezTo>
                    <a:pt x="0" y="49138"/>
                    <a:pt x="179" y="49316"/>
                    <a:pt x="393" y="49316"/>
                  </a:cubicBezTo>
                  <a:cubicBezTo>
                    <a:pt x="619" y="49316"/>
                    <a:pt x="798" y="49138"/>
                    <a:pt x="798" y="48923"/>
                  </a:cubicBezTo>
                  <a:lnTo>
                    <a:pt x="798" y="43530"/>
                  </a:lnTo>
                  <a:cubicBezTo>
                    <a:pt x="798" y="43316"/>
                    <a:pt x="619" y="43137"/>
                    <a:pt x="393" y="43137"/>
                  </a:cubicBezTo>
                  <a:close/>
                  <a:moveTo>
                    <a:pt x="393" y="57508"/>
                  </a:moveTo>
                  <a:cubicBezTo>
                    <a:pt x="179" y="57508"/>
                    <a:pt x="0" y="57686"/>
                    <a:pt x="0" y="57913"/>
                  </a:cubicBezTo>
                  <a:lnTo>
                    <a:pt x="0" y="63306"/>
                  </a:lnTo>
                  <a:cubicBezTo>
                    <a:pt x="0" y="63521"/>
                    <a:pt x="179" y="63699"/>
                    <a:pt x="393" y="63699"/>
                  </a:cubicBezTo>
                  <a:cubicBezTo>
                    <a:pt x="619" y="63699"/>
                    <a:pt x="798" y="63521"/>
                    <a:pt x="798" y="63306"/>
                  </a:cubicBezTo>
                  <a:lnTo>
                    <a:pt x="798" y="57913"/>
                  </a:lnTo>
                  <a:cubicBezTo>
                    <a:pt x="798" y="57686"/>
                    <a:pt x="619" y="57508"/>
                    <a:pt x="393" y="57508"/>
                  </a:cubicBezTo>
                  <a:close/>
                  <a:moveTo>
                    <a:pt x="393" y="71891"/>
                  </a:moveTo>
                  <a:cubicBezTo>
                    <a:pt x="179" y="71891"/>
                    <a:pt x="0" y="72069"/>
                    <a:pt x="0" y="72283"/>
                  </a:cubicBezTo>
                  <a:lnTo>
                    <a:pt x="0" y="77677"/>
                  </a:lnTo>
                  <a:cubicBezTo>
                    <a:pt x="0" y="77903"/>
                    <a:pt x="179" y="78070"/>
                    <a:pt x="393" y="78070"/>
                  </a:cubicBezTo>
                  <a:cubicBezTo>
                    <a:pt x="619" y="78070"/>
                    <a:pt x="798" y="77903"/>
                    <a:pt x="798" y="77677"/>
                  </a:cubicBezTo>
                  <a:lnTo>
                    <a:pt x="798" y="72283"/>
                  </a:lnTo>
                  <a:cubicBezTo>
                    <a:pt x="798" y="72069"/>
                    <a:pt x="619" y="71891"/>
                    <a:pt x="393" y="71891"/>
                  </a:cubicBezTo>
                  <a:close/>
                  <a:moveTo>
                    <a:pt x="393" y="86273"/>
                  </a:moveTo>
                  <a:cubicBezTo>
                    <a:pt x="179" y="86273"/>
                    <a:pt x="0" y="86452"/>
                    <a:pt x="0" y="86666"/>
                  </a:cubicBezTo>
                  <a:lnTo>
                    <a:pt x="0" y="92060"/>
                  </a:lnTo>
                  <a:cubicBezTo>
                    <a:pt x="0" y="92274"/>
                    <a:pt x="179" y="92453"/>
                    <a:pt x="393" y="92453"/>
                  </a:cubicBezTo>
                  <a:cubicBezTo>
                    <a:pt x="619" y="92453"/>
                    <a:pt x="798" y="92274"/>
                    <a:pt x="798" y="92060"/>
                  </a:cubicBezTo>
                  <a:lnTo>
                    <a:pt x="798" y="86666"/>
                  </a:lnTo>
                  <a:cubicBezTo>
                    <a:pt x="798" y="86452"/>
                    <a:pt x="619" y="86273"/>
                    <a:pt x="393" y="86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00;p16">
            <a:extLst>
              <a:ext uri="{FF2B5EF4-FFF2-40B4-BE49-F238E27FC236}">
                <a16:creationId xmlns:a16="http://schemas.microsoft.com/office/drawing/2014/main" id="{73DF9B2E-4DC1-476A-90A2-66F8D5B20626}"/>
              </a:ext>
            </a:extLst>
          </p:cNvPr>
          <p:cNvGrpSpPr/>
          <p:nvPr/>
        </p:nvGrpSpPr>
        <p:grpSpPr>
          <a:xfrm>
            <a:off x="888920" y="3399979"/>
            <a:ext cx="1773378" cy="2852517"/>
            <a:chOff x="3387023" y="2290896"/>
            <a:chExt cx="1773378" cy="2852517"/>
          </a:xfrm>
        </p:grpSpPr>
        <p:sp>
          <p:nvSpPr>
            <p:cNvPr id="16" name="Google Shape;201;p16">
              <a:extLst>
                <a:ext uri="{FF2B5EF4-FFF2-40B4-BE49-F238E27FC236}">
                  <a16:creationId xmlns:a16="http://schemas.microsoft.com/office/drawing/2014/main" id="{C8FEA5F4-AE25-4D5B-930D-BBE8258AA44D}"/>
                </a:ext>
              </a:extLst>
            </p:cNvPr>
            <p:cNvSpPr/>
            <p:nvPr/>
          </p:nvSpPr>
          <p:spPr>
            <a:xfrm>
              <a:off x="3387023" y="2290896"/>
              <a:ext cx="1773378" cy="2852517"/>
            </a:xfrm>
            <a:custGeom>
              <a:avLst/>
              <a:gdLst/>
              <a:ahLst/>
              <a:cxnLst/>
              <a:rect l="l" t="t" r="r" b="b"/>
              <a:pathLst>
                <a:path w="62780" h="100983" extrusionOk="0">
                  <a:moveTo>
                    <a:pt x="1010" y="0"/>
                  </a:moveTo>
                  <a:cubicBezTo>
                    <a:pt x="422" y="0"/>
                    <a:pt x="1" y="458"/>
                    <a:pt x="46" y="1065"/>
                  </a:cubicBezTo>
                  <a:lnTo>
                    <a:pt x="1332" y="15186"/>
                  </a:lnTo>
                  <a:cubicBezTo>
                    <a:pt x="1368" y="15585"/>
                    <a:pt x="1541" y="15794"/>
                    <a:pt x="1774" y="15794"/>
                  </a:cubicBezTo>
                  <a:cubicBezTo>
                    <a:pt x="1922" y="15794"/>
                    <a:pt x="2096" y="15708"/>
                    <a:pt x="2272" y="15531"/>
                  </a:cubicBezTo>
                  <a:lnTo>
                    <a:pt x="4689" y="13126"/>
                  </a:lnTo>
                  <a:cubicBezTo>
                    <a:pt x="10857" y="18889"/>
                    <a:pt x="19179" y="22413"/>
                    <a:pt x="28252" y="22425"/>
                  </a:cubicBezTo>
                  <a:cubicBezTo>
                    <a:pt x="40456" y="22425"/>
                    <a:pt x="50433" y="32366"/>
                    <a:pt x="50433" y="44642"/>
                  </a:cubicBezTo>
                  <a:lnTo>
                    <a:pt x="50433" y="100982"/>
                  </a:lnTo>
                  <a:lnTo>
                    <a:pt x="62780" y="100982"/>
                  </a:lnTo>
                  <a:lnTo>
                    <a:pt x="62780" y="44582"/>
                  </a:lnTo>
                  <a:lnTo>
                    <a:pt x="62744" y="44582"/>
                  </a:lnTo>
                  <a:cubicBezTo>
                    <a:pt x="62744" y="25532"/>
                    <a:pt x="47302" y="10114"/>
                    <a:pt x="28252" y="10090"/>
                  </a:cubicBezTo>
                  <a:cubicBezTo>
                    <a:pt x="22596" y="10090"/>
                    <a:pt x="17334" y="7947"/>
                    <a:pt x="13405" y="4411"/>
                  </a:cubicBezTo>
                  <a:lnTo>
                    <a:pt x="15584" y="2220"/>
                  </a:lnTo>
                  <a:cubicBezTo>
                    <a:pt x="16048" y="1767"/>
                    <a:pt x="15893" y="1339"/>
                    <a:pt x="15250" y="1279"/>
                  </a:cubicBezTo>
                  <a:lnTo>
                    <a:pt x="1117" y="5"/>
                  </a:lnTo>
                  <a:cubicBezTo>
                    <a:pt x="1081" y="2"/>
                    <a:pt x="1045" y="0"/>
                    <a:pt x="10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2;p16">
              <a:extLst>
                <a:ext uri="{FF2B5EF4-FFF2-40B4-BE49-F238E27FC236}">
                  <a16:creationId xmlns:a16="http://schemas.microsoft.com/office/drawing/2014/main" id="{972D40D4-801F-4CCC-9917-37D82099300A}"/>
                </a:ext>
              </a:extLst>
            </p:cNvPr>
            <p:cNvSpPr/>
            <p:nvPr/>
          </p:nvSpPr>
          <p:spPr>
            <a:xfrm>
              <a:off x="3598857" y="2484285"/>
              <a:ext cx="1405172" cy="2470103"/>
            </a:xfrm>
            <a:custGeom>
              <a:avLst/>
              <a:gdLst/>
              <a:ahLst/>
              <a:cxnLst/>
              <a:rect l="l" t="t" r="r" b="b"/>
              <a:pathLst>
                <a:path w="49745" h="87445" extrusionOk="0">
                  <a:moveTo>
                    <a:pt x="441" y="1"/>
                  </a:moveTo>
                  <a:cubicBezTo>
                    <a:pt x="334" y="1"/>
                    <a:pt x="225" y="42"/>
                    <a:pt x="143" y="124"/>
                  </a:cubicBezTo>
                  <a:cubicBezTo>
                    <a:pt x="0" y="291"/>
                    <a:pt x="12" y="541"/>
                    <a:pt x="179" y="684"/>
                  </a:cubicBezTo>
                  <a:cubicBezTo>
                    <a:pt x="1679" y="2029"/>
                    <a:pt x="3274" y="3256"/>
                    <a:pt x="4918" y="4363"/>
                  </a:cubicBezTo>
                  <a:cubicBezTo>
                    <a:pt x="4989" y="4411"/>
                    <a:pt x="5060" y="4423"/>
                    <a:pt x="5132" y="4423"/>
                  </a:cubicBezTo>
                  <a:cubicBezTo>
                    <a:pt x="5263" y="4423"/>
                    <a:pt x="5394" y="4363"/>
                    <a:pt x="5465" y="4256"/>
                  </a:cubicBezTo>
                  <a:cubicBezTo>
                    <a:pt x="5584" y="4065"/>
                    <a:pt x="5537" y="3827"/>
                    <a:pt x="5358" y="3696"/>
                  </a:cubicBezTo>
                  <a:cubicBezTo>
                    <a:pt x="3739" y="2625"/>
                    <a:pt x="2179" y="1410"/>
                    <a:pt x="703" y="101"/>
                  </a:cubicBezTo>
                  <a:cubicBezTo>
                    <a:pt x="630" y="34"/>
                    <a:pt x="536" y="1"/>
                    <a:pt x="441" y="1"/>
                  </a:cubicBezTo>
                  <a:close/>
                  <a:moveTo>
                    <a:pt x="13955" y="8103"/>
                  </a:moveTo>
                  <a:cubicBezTo>
                    <a:pt x="13790" y="8103"/>
                    <a:pt x="13630" y="8204"/>
                    <a:pt x="13573" y="8364"/>
                  </a:cubicBezTo>
                  <a:cubicBezTo>
                    <a:pt x="13502" y="8566"/>
                    <a:pt x="13609" y="8804"/>
                    <a:pt x="13811" y="8876"/>
                  </a:cubicBezTo>
                  <a:cubicBezTo>
                    <a:pt x="15693" y="9554"/>
                    <a:pt x="17645" y="10090"/>
                    <a:pt x="19586" y="10483"/>
                  </a:cubicBezTo>
                  <a:lnTo>
                    <a:pt x="19669" y="10483"/>
                  </a:lnTo>
                  <a:cubicBezTo>
                    <a:pt x="19848" y="10483"/>
                    <a:pt x="20015" y="10352"/>
                    <a:pt x="20050" y="10173"/>
                  </a:cubicBezTo>
                  <a:cubicBezTo>
                    <a:pt x="20098" y="9959"/>
                    <a:pt x="19955" y="9745"/>
                    <a:pt x="19741" y="9697"/>
                  </a:cubicBezTo>
                  <a:cubicBezTo>
                    <a:pt x="17836" y="9328"/>
                    <a:pt x="15931" y="8792"/>
                    <a:pt x="14085" y="8125"/>
                  </a:cubicBezTo>
                  <a:cubicBezTo>
                    <a:pt x="14043" y="8110"/>
                    <a:pt x="13999" y="8103"/>
                    <a:pt x="13955" y="8103"/>
                  </a:cubicBezTo>
                  <a:close/>
                  <a:moveTo>
                    <a:pt x="29109" y="10954"/>
                  </a:moveTo>
                  <a:cubicBezTo>
                    <a:pt x="28919" y="10954"/>
                    <a:pt x="28752" y="11099"/>
                    <a:pt x="28730" y="11293"/>
                  </a:cubicBezTo>
                  <a:cubicBezTo>
                    <a:pt x="28694" y="11519"/>
                    <a:pt x="28849" y="11709"/>
                    <a:pt x="29063" y="11745"/>
                  </a:cubicBezTo>
                  <a:cubicBezTo>
                    <a:pt x="30933" y="11971"/>
                    <a:pt x="32778" y="12555"/>
                    <a:pt x="34576" y="13471"/>
                  </a:cubicBezTo>
                  <a:cubicBezTo>
                    <a:pt x="34636" y="13495"/>
                    <a:pt x="34695" y="13507"/>
                    <a:pt x="34755" y="13507"/>
                  </a:cubicBezTo>
                  <a:cubicBezTo>
                    <a:pt x="34897" y="13507"/>
                    <a:pt x="35040" y="13424"/>
                    <a:pt x="35112" y="13293"/>
                  </a:cubicBezTo>
                  <a:cubicBezTo>
                    <a:pt x="35207" y="13090"/>
                    <a:pt x="35136" y="12852"/>
                    <a:pt x="34933" y="12757"/>
                  </a:cubicBezTo>
                  <a:cubicBezTo>
                    <a:pt x="33064" y="11804"/>
                    <a:pt x="31123" y="11197"/>
                    <a:pt x="29171" y="10959"/>
                  </a:cubicBezTo>
                  <a:cubicBezTo>
                    <a:pt x="29150" y="10956"/>
                    <a:pt x="29129" y="10954"/>
                    <a:pt x="29109" y="10954"/>
                  </a:cubicBezTo>
                  <a:close/>
                  <a:moveTo>
                    <a:pt x="42350" y="18963"/>
                  </a:moveTo>
                  <a:cubicBezTo>
                    <a:pt x="42262" y="18963"/>
                    <a:pt x="42173" y="18993"/>
                    <a:pt x="42101" y="19055"/>
                  </a:cubicBezTo>
                  <a:cubicBezTo>
                    <a:pt x="41934" y="19198"/>
                    <a:pt x="41910" y="19448"/>
                    <a:pt x="42041" y="19615"/>
                  </a:cubicBezTo>
                  <a:cubicBezTo>
                    <a:pt x="43268" y="21091"/>
                    <a:pt x="44375" y="22734"/>
                    <a:pt x="45315" y="24473"/>
                  </a:cubicBezTo>
                  <a:cubicBezTo>
                    <a:pt x="45387" y="24604"/>
                    <a:pt x="45530" y="24687"/>
                    <a:pt x="45661" y="24687"/>
                  </a:cubicBezTo>
                  <a:cubicBezTo>
                    <a:pt x="45732" y="24687"/>
                    <a:pt x="45792" y="24663"/>
                    <a:pt x="45851" y="24639"/>
                  </a:cubicBezTo>
                  <a:cubicBezTo>
                    <a:pt x="46042" y="24532"/>
                    <a:pt x="46113" y="24294"/>
                    <a:pt x="46018" y="24092"/>
                  </a:cubicBezTo>
                  <a:cubicBezTo>
                    <a:pt x="45042" y="22306"/>
                    <a:pt x="43910" y="20627"/>
                    <a:pt x="42660" y="19115"/>
                  </a:cubicBezTo>
                  <a:cubicBezTo>
                    <a:pt x="42580" y="19014"/>
                    <a:pt x="42465" y="18963"/>
                    <a:pt x="42350" y="18963"/>
                  </a:cubicBezTo>
                  <a:close/>
                  <a:moveTo>
                    <a:pt x="48969" y="33191"/>
                  </a:moveTo>
                  <a:cubicBezTo>
                    <a:pt x="48943" y="33191"/>
                    <a:pt x="48915" y="33194"/>
                    <a:pt x="48887" y="33200"/>
                  </a:cubicBezTo>
                  <a:cubicBezTo>
                    <a:pt x="48673" y="33236"/>
                    <a:pt x="48530" y="33438"/>
                    <a:pt x="48566" y="33652"/>
                  </a:cubicBezTo>
                  <a:cubicBezTo>
                    <a:pt x="48828" y="35117"/>
                    <a:pt x="48959" y="36558"/>
                    <a:pt x="48959" y="37939"/>
                  </a:cubicBezTo>
                  <a:lnTo>
                    <a:pt x="48959" y="39510"/>
                  </a:lnTo>
                  <a:cubicBezTo>
                    <a:pt x="48959" y="39725"/>
                    <a:pt x="49137" y="39903"/>
                    <a:pt x="49352" y="39903"/>
                  </a:cubicBezTo>
                  <a:cubicBezTo>
                    <a:pt x="49578" y="39903"/>
                    <a:pt x="49745" y="39725"/>
                    <a:pt x="49745" y="39510"/>
                  </a:cubicBezTo>
                  <a:lnTo>
                    <a:pt x="49745" y="37939"/>
                  </a:lnTo>
                  <a:cubicBezTo>
                    <a:pt x="49745" y="36510"/>
                    <a:pt x="49614" y="35022"/>
                    <a:pt x="49352" y="33521"/>
                  </a:cubicBezTo>
                  <a:cubicBezTo>
                    <a:pt x="49320" y="33333"/>
                    <a:pt x="49161" y="33191"/>
                    <a:pt x="48969" y="33191"/>
                  </a:cubicBezTo>
                  <a:close/>
                  <a:moveTo>
                    <a:pt x="49352" y="49011"/>
                  </a:moveTo>
                  <a:cubicBezTo>
                    <a:pt x="49137" y="49011"/>
                    <a:pt x="48959" y="49190"/>
                    <a:pt x="48959" y="49404"/>
                  </a:cubicBezTo>
                  <a:lnTo>
                    <a:pt x="48959" y="55357"/>
                  </a:lnTo>
                  <a:cubicBezTo>
                    <a:pt x="48959" y="55572"/>
                    <a:pt x="49137" y="55750"/>
                    <a:pt x="49352" y="55750"/>
                  </a:cubicBezTo>
                  <a:cubicBezTo>
                    <a:pt x="49578" y="55750"/>
                    <a:pt x="49745" y="55572"/>
                    <a:pt x="49745" y="55357"/>
                  </a:cubicBezTo>
                  <a:lnTo>
                    <a:pt x="49745" y="49404"/>
                  </a:lnTo>
                  <a:cubicBezTo>
                    <a:pt x="49745" y="49190"/>
                    <a:pt x="49578" y="49011"/>
                    <a:pt x="49352" y="49011"/>
                  </a:cubicBezTo>
                  <a:close/>
                  <a:moveTo>
                    <a:pt x="49352" y="64859"/>
                  </a:moveTo>
                  <a:cubicBezTo>
                    <a:pt x="49137" y="64859"/>
                    <a:pt x="48959" y="65037"/>
                    <a:pt x="48959" y="65252"/>
                  </a:cubicBezTo>
                  <a:lnTo>
                    <a:pt x="48959" y="71205"/>
                  </a:lnTo>
                  <a:cubicBezTo>
                    <a:pt x="48959" y="71419"/>
                    <a:pt x="49137" y="71598"/>
                    <a:pt x="49352" y="71598"/>
                  </a:cubicBezTo>
                  <a:cubicBezTo>
                    <a:pt x="49578" y="71598"/>
                    <a:pt x="49745" y="71419"/>
                    <a:pt x="49745" y="71205"/>
                  </a:cubicBezTo>
                  <a:lnTo>
                    <a:pt x="49745" y="65252"/>
                  </a:lnTo>
                  <a:cubicBezTo>
                    <a:pt x="49745" y="65037"/>
                    <a:pt x="49578" y="64859"/>
                    <a:pt x="49352" y="64859"/>
                  </a:cubicBezTo>
                  <a:close/>
                  <a:moveTo>
                    <a:pt x="49352" y="80706"/>
                  </a:moveTo>
                  <a:cubicBezTo>
                    <a:pt x="49137" y="80706"/>
                    <a:pt x="48959" y="80884"/>
                    <a:pt x="48959" y="81099"/>
                  </a:cubicBezTo>
                  <a:lnTo>
                    <a:pt x="48959" y="87040"/>
                  </a:lnTo>
                  <a:cubicBezTo>
                    <a:pt x="48959" y="87266"/>
                    <a:pt x="49137" y="87445"/>
                    <a:pt x="49352" y="87445"/>
                  </a:cubicBezTo>
                  <a:cubicBezTo>
                    <a:pt x="49578" y="87445"/>
                    <a:pt x="49745" y="87266"/>
                    <a:pt x="49745" y="87040"/>
                  </a:cubicBezTo>
                  <a:lnTo>
                    <a:pt x="49745" y="81099"/>
                  </a:lnTo>
                  <a:cubicBezTo>
                    <a:pt x="49745" y="80884"/>
                    <a:pt x="49578" y="80706"/>
                    <a:pt x="49352" y="807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03;p16">
            <a:extLst>
              <a:ext uri="{FF2B5EF4-FFF2-40B4-BE49-F238E27FC236}">
                <a16:creationId xmlns:a16="http://schemas.microsoft.com/office/drawing/2014/main" id="{CDE39526-E32E-4C97-AAFF-2DBAE76DABCB}"/>
              </a:ext>
            </a:extLst>
          </p:cNvPr>
          <p:cNvGrpSpPr/>
          <p:nvPr/>
        </p:nvGrpSpPr>
        <p:grpSpPr>
          <a:xfrm>
            <a:off x="2720170" y="2996000"/>
            <a:ext cx="1316729" cy="3256485"/>
            <a:chOff x="5218273" y="1886917"/>
            <a:chExt cx="1316729" cy="3256485"/>
          </a:xfrm>
        </p:grpSpPr>
        <p:sp>
          <p:nvSpPr>
            <p:cNvPr id="21" name="Google Shape;204;p16">
              <a:extLst>
                <a:ext uri="{FF2B5EF4-FFF2-40B4-BE49-F238E27FC236}">
                  <a16:creationId xmlns:a16="http://schemas.microsoft.com/office/drawing/2014/main" id="{1B19A9A3-AA26-45AE-AA17-EE869496FF39}"/>
                </a:ext>
              </a:extLst>
            </p:cNvPr>
            <p:cNvSpPr/>
            <p:nvPr/>
          </p:nvSpPr>
          <p:spPr>
            <a:xfrm>
              <a:off x="5218273" y="1886917"/>
              <a:ext cx="1316729" cy="3256485"/>
            </a:xfrm>
            <a:custGeom>
              <a:avLst/>
              <a:gdLst/>
              <a:ahLst/>
              <a:cxnLst/>
              <a:rect l="l" t="t" r="r" b="b"/>
              <a:pathLst>
                <a:path w="46614" h="115284" extrusionOk="0">
                  <a:moveTo>
                    <a:pt x="34701" y="0"/>
                  </a:moveTo>
                  <a:cubicBezTo>
                    <a:pt x="34443" y="0"/>
                    <a:pt x="34267" y="226"/>
                    <a:pt x="34267" y="638"/>
                  </a:cubicBezTo>
                  <a:lnTo>
                    <a:pt x="34267" y="3817"/>
                  </a:lnTo>
                  <a:cubicBezTo>
                    <a:pt x="15372" y="3948"/>
                    <a:pt x="1" y="19295"/>
                    <a:pt x="1" y="38345"/>
                  </a:cubicBezTo>
                  <a:lnTo>
                    <a:pt x="37" y="38345"/>
                  </a:lnTo>
                  <a:lnTo>
                    <a:pt x="37" y="91590"/>
                  </a:lnTo>
                  <a:lnTo>
                    <a:pt x="37" y="115283"/>
                  </a:lnTo>
                  <a:lnTo>
                    <a:pt x="12395" y="115283"/>
                  </a:lnTo>
                  <a:lnTo>
                    <a:pt x="12240" y="91625"/>
                  </a:lnTo>
                  <a:lnTo>
                    <a:pt x="12240" y="38357"/>
                  </a:lnTo>
                  <a:cubicBezTo>
                    <a:pt x="12240" y="26153"/>
                    <a:pt x="22218" y="16259"/>
                    <a:pt x="34267" y="16140"/>
                  </a:cubicBezTo>
                  <a:lnTo>
                    <a:pt x="34267" y="19462"/>
                  </a:lnTo>
                  <a:cubicBezTo>
                    <a:pt x="34267" y="19876"/>
                    <a:pt x="34445" y="20103"/>
                    <a:pt x="34706" y="20103"/>
                  </a:cubicBezTo>
                  <a:cubicBezTo>
                    <a:pt x="34850" y="20103"/>
                    <a:pt x="35018" y="20034"/>
                    <a:pt x="35196" y="19890"/>
                  </a:cubicBezTo>
                  <a:lnTo>
                    <a:pt x="46102" y="10806"/>
                  </a:lnTo>
                  <a:cubicBezTo>
                    <a:pt x="46602" y="10389"/>
                    <a:pt x="46614" y="9711"/>
                    <a:pt x="46114" y="9294"/>
                  </a:cubicBezTo>
                  <a:lnTo>
                    <a:pt x="35196" y="221"/>
                  </a:lnTo>
                  <a:cubicBezTo>
                    <a:pt x="35016" y="71"/>
                    <a:pt x="34845" y="0"/>
                    <a:pt x="34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5;p16">
              <a:extLst>
                <a:ext uri="{FF2B5EF4-FFF2-40B4-BE49-F238E27FC236}">
                  <a16:creationId xmlns:a16="http://schemas.microsoft.com/office/drawing/2014/main" id="{44204624-3DDB-41F3-86DE-8EA851159F15}"/>
                </a:ext>
              </a:extLst>
            </p:cNvPr>
            <p:cNvSpPr/>
            <p:nvPr/>
          </p:nvSpPr>
          <p:spPr>
            <a:xfrm>
              <a:off x="5377028" y="2166095"/>
              <a:ext cx="688476" cy="2976976"/>
            </a:xfrm>
            <a:custGeom>
              <a:avLst/>
              <a:gdLst/>
              <a:ahLst/>
              <a:cxnLst/>
              <a:rect l="l" t="t" r="r" b="b"/>
              <a:pathLst>
                <a:path w="24373" h="105389" extrusionOk="0">
                  <a:moveTo>
                    <a:pt x="23950" y="1"/>
                  </a:moveTo>
                  <a:cubicBezTo>
                    <a:pt x="23928" y="1"/>
                    <a:pt x="23907" y="2"/>
                    <a:pt x="23885" y="6"/>
                  </a:cubicBezTo>
                  <a:cubicBezTo>
                    <a:pt x="21860" y="363"/>
                    <a:pt x="19896" y="863"/>
                    <a:pt x="18074" y="1494"/>
                  </a:cubicBezTo>
                  <a:cubicBezTo>
                    <a:pt x="17860" y="1566"/>
                    <a:pt x="17753" y="1792"/>
                    <a:pt x="17824" y="1994"/>
                  </a:cubicBezTo>
                  <a:cubicBezTo>
                    <a:pt x="17884" y="2161"/>
                    <a:pt x="18039" y="2268"/>
                    <a:pt x="18193" y="2268"/>
                  </a:cubicBezTo>
                  <a:cubicBezTo>
                    <a:pt x="18241" y="2268"/>
                    <a:pt x="18289" y="2256"/>
                    <a:pt x="18324" y="2245"/>
                  </a:cubicBezTo>
                  <a:cubicBezTo>
                    <a:pt x="20122" y="1625"/>
                    <a:pt x="22039" y="1137"/>
                    <a:pt x="24015" y="792"/>
                  </a:cubicBezTo>
                  <a:cubicBezTo>
                    <a:pt x="24230" y="756"/>
                    <a:pt x="24373" y="554"/>
                    <a:pt x="24337" y="340"/>
                  </a:cubicBezTo>
                  <a:cubicBezTo>
                    <a:pt x="24305" y="137"/>
                    <a:pt x="24139" y="1"/>
                    <a:pt x="23950" y="1"/>
                  </a:cubicBezTo>
                  <a:close/>
                  <a:moveTo>
                    <a:pt x="9641" y="6304"/>
                  </a:moveTo>
                  <a:cubicBezTo>
                    <a:pt x="9553" y="6304"/>
                    <a:pt x="9466" y="6332"/>
                    <a:pt x="9395" y="6388"/>
                  </a:cubicBezTo>
                  <a:cubicBezTo>
                    <a:pt x="7966" y="7567"/>
                    <a:pt x="6609" y="8995"/>
                    <a:pt x="5251" y="10757"/>
                  </a:cubicBezTo>
                  <a:cubicBezTo>
                    <a:pt x="5120" y="10936"/>
                    <a:pt x="5156" y="11186"/>
                    <a:pt x="5323" y="11317"/>
                  </a:cubicBezTo>
                  <a:cubicBezTo>
                    <a:pt x="5394" y="11377"/>
                    <a:pt x="5489" y="11400"/>
                    <a:pt x="5573" y="11400"/>
                  </a:cubicBezTo>
                  <a:cubicBezTo>
                    <a:pt x="5692" y="11400"/>
                    <a:pt x="5811" y="11341"/>
                    <a:pt x="5882" y="11246"/>
                  </a:cubicBezTo>
                  <a:cubicBezTo>
                    <a:pt x="7204" y="9519"/>
                    <a:pt x="8514" y="8138"/>
                    <a:pt x="9895" y="7007"/>
                  </a:cubicBezTo>
                  <a:cubicBezTo>
                    <a:pt x="10061" y="6864"/>
                    <a:pt x="10085" y="6614"/>
                    <a:pt x="9954" y="6447"/>
                  </a:cubicBezTo>
                  <a:cubicBezTo>
                    <a:pt x="9873" y="6352"/>
                    <a:pt x="9757" y="6304"/>
                    <a:pt x="9641" y="6304"/>
                  </a:cubicBezTo>
                  <a:close/>
                  <a:moveTo>
                    <a:pt x="1289" y="19470"/>
                  </a:moveTo>
                  <a:cubicBezTo>
                    <a:pt x="1114" y="19470"/>
                    <a:pt x="957" y="19591"/>
                    <a:pt x="917" y="19770"/>
                  </a:cubicBezTo>
                  <a:cubicBezTo>
                    <a:pt x="477" y="21544"/>
                    <a:pt x="263" y="23497"/>
                    <a:pt x="251" y="25759"/>
                  </a:cubicBezTo>
                  <a:cubicBezTo>
                    <a:pt x="251" y="25974"/>
                    <a:pt x="429" y="26152"/>
                    <a:pt x="644" y="26152"/>
                  </a:cubicBezTo>
                  <a:cubicBezTo>
                    <a:pt x="870" y="26152"/>
                    <a:pt x="1036" y="25974"/>
                    <a:pt x="1048" y="25759"/>
                  </a:cubicBezTo>
                  <a:cubicBezTo>
                    <a:pt x="1048" y="23569"/>
                    <a:pt x="1263" y="21675"/>
                    <a:pt x="1691" y="19961"/>
                  </a:cubicBezTo>
                  <a:cubicBezTo>
                    <a:pt x="1739" y="19747"/>
                    <a:pt x="1608" y="19532"/>
                    <a:pt x="1394" y="19485"/>
                  </a:cubicBezTo>
                  <a:cubicBezTo>
                    <a:pt x="1358" y="19475"/>
                    <a:pt x="1323" y="19470"/>
                    <a:pt x="1289" y="19470"/>
                  </a:cubicBezTo>
                  <a:close/>
                  <a:moveTo>
                    <a:pt x="524" y="35260"/>
                  </a:moveTo>
                  <a:cubicBezTo>
                    <a:pt x="310" y="35260"/>
                    <a:pt x="132" y="35439"/>
                    <a:pt x="132" y="35653"/>
                  </a:cubicBezTo>
                  <a:cubicBezTo>
                    <a:pt x="108" y="37642"/>
                    <a:pt x="96" y="39618"/>
                    <a:pt x="72" y="41595"/>
                  </a:cubicBezTo>
                  <a:cubicBezTo>
                    <a:pt x="72" y="41821"/>
                    <a:pt x="251" y="41999"/>
                    <a:pt x="477" y="41999"/>
                  </a:cubicBezTo>
                  <a:cubicBezTo>
                    <a:pt x="691" y="41999"/>
                    <a:pt x="870" y="41821"/>
                    <a:pt x="870" y="41606"/>
                  </a:cubicBezTo>
                  <a:cubicBezTo>
                    <a:pt x="882" y="39630"/>
                    <a:pt x="905" y="37642"/>
                    <a:pt x="917" y="35665"/>
                  </a:cubicBezTo>
                  <a:cubicBezTo>
                    <a:pt x="929" y="35451"/>
                    <a:pt x="751" y="35260"/>
                    <a:pt x="524" y="35260"/>
                  </a:cubicBezTo>
                  <a:close/>
                  <a:moveTo>
                    <a:pt x="417" y="51108"/>
                  </a:moveTo>
                  <a:cubicBezTo>
                    <a:pt x="203" y="51108"/>
                    <a:pt x="24" y="51286"/>
                    <a:pt x="24" y="51501"/>
                  </a:cubicBezTo>
                  <a:cubicBezTo>
                    <a:pt x="12" y="53489"/>
                    <a:pt x="12" y="55465"/>
                    <a:pt x="1" y="57454"/>
                  </a:cubicBezTo>
                  <a:cubicBezTo>
                    <a:pt x="1" y="57668"/>
                    <a:pt x="179" y="57847"/>
                    <a:pt x="405" y="57847"/>
                  </a:cubicBezTo>
                  <a:cubicBezTo>
                    <a:pt x="620" y="57847"/>
                    <a:pt x="798" y="57668"/>
                    <a:pt x="798" y="57454"/>
                  </a:cubicBezTo>
                  <a:cubicBezTo>
                    <a:pt x="798" y="55465"/>
                    <a:pt x="810" y="53489"/>
                    <a:pt x="810" y="51512"/>
                  </a:cubicBezTo>
                  <a:cubicBezTo>
                    <a:pt x="822" y="51286"/>
                    <a:pt x="644" y="51108"/>
                    <a:pt x="417" y="51108"/>
                  </a:cubicBezTo>
                  <a:close/>
                  <a:moveTo>
                    <a:pt x="393" y="66955"/>
                  </a:moveTo>
                  <a:cubicBezTo>
                    <a:pt x="167" y="66955"/>
                    <a:pt x="1" y="67133"/>
                    <a:pt x="1" y="67348"/>
                  </a:cubicBezTo>
                  <a:lnTo>
                    <a:pt x="1" y="68419"/>
                  </a:lnTo>
                  <a:cubicBezTo>
                    <a:pt x="1" y="70050"/>
                    <a:pt x="1" y="71670"/>
                    <a:pt x="1" y="73301"/>
                  </a:cubicBezTo>
                  <a:cubicBezTo>
                    <a:pt x="1" y="73515"/>
                    <a:pt x="179" y="73694"/>
                    <a:pt x="393" y="73694"/>
                  </a:cubicBezTo>
                  <a:cubicBezTo>
                    <a:pt x="608" y="73694"/>
                    <a:pt x="786" y="73515"/>
                    <a:pt x="786" y="73301"/>
                  </a:cubicBezTo>
                  <a:cubicBezTo>
                    <a:pt x="786" y="71670"/>
                    <a:pt x="786" y="70050"/>
                    <a:pt x="786" y="68419"/>
                  </a:cubicBezTo>
                  <a:lnTo>
                    <a:pt x="786" y="67348"/>
                  </a:lnTo>
                  <a:cubicBezTo>
                    <a:pt x="786" y="67133"/>
                    <a:pt x="608" y="66955"/>
                    <a:pt x="393" y="66955"/>
                  </a:cubicBezTo>
                  <a:close/>
                  <a:moveTo>
                    <a:pt x="405" y="82802"/>
                  </a:moveTo>
                  <a:cubicBezTo>
                    <a:pt x="179" y="82802"/>
                    <a:pt x="1" y="82981"/>
                    <a:pt x="1" y="83195"/>
                  </a:cubicBezTo>
                  <a:cubicBezTo>
                    <a:pt x="12" y="85183"/>
                    <a:pt x="12" y="87160"/>
                    <a:pt x="12" y="89148"/>
                  </a:cubicBezTo>
                  <a:cubicBezTo>
                    <a:pt x="12" y="89362"/>
                    <a:pt x="191" y="89541"/>
                    <a:pt x="405" y="89541"/>
                  </a:cubicBezTo>
                  <a:cubicBezTo>
                    <a:pt x="620" y="89541"/>
                    <a:pt x="798" y="89362"/>
                    <a:pt x="798" y="89136"/>
                  </a:cubicBezTo>
                  <a:cubicBezTo>
                    <a:pt x="798" y="87160"/>
                    <a:pt x="798" y="85183"/>
                    <a:pt x="798" y="83195"/>
                  </a:cubicBezTo>
                  <a:cubicBezTo>
                    <a:pt x="798" y="82981"/>
                    <a:pt x="620" y="82802"/>
                    <a:pt x="405" y="82802"/>
                  </a:cubicBezTo>
                  <a:close/>
                  <a:moveTo>
                    <a:pt x="405" y="98649"/>
                  </a:moveTo>
                  <a:cubicBezTo>
                    <a:pt x="191" y="98649"/>
                    <a:pt x="12" y="98828"/>
                    <a:pt x="12" y="99042"/>
                  </a:cubicBezTo>
                  <a:cubicBezTo>
                    <a:pt x="12" y="101030"/>
                    <a:pt x="12" y="103007"/>
                    <a:pt x="1" y="104983"/>
                  </a:cubicBezTo>
                  <a:cubicBezTo>
                    <a:pt x="1" y="105210"/>
                    <a:pt x="179" y="105388"/>
                    <a:pt x="405" y="105388"/>
                  </a:cubicBezTo>
                  <a:cubicBezTo>
                    <a:pt x="620" y="105388"/>
                    <a:pt x="798" y="105210"/>
                    <a:pt x="798" y="104995"/>
                  </a:cubicBezTo>
                  <a:cubicBezTo>
                    <a:pt x="798" y="103007"/>
                    <a:pt x="798" y="101030"/>
                    <a:pt x="798" y="99042"/>
                  </a:cubicBezTo>
                  <a:cubicBezTo>
                    <a:pt x="798" y="98828"/>
                    <a:pt x="632" y="98649"/>
                    <a:pt x="405" y="98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07;p16">
            <a:extLst>
              <a:ext uri="{FF2B5EF4-FFF2-40B4-BE49-F238E27FC236}">
                <a16:creationId xmlns:a16="http://schemas.microsoft.com/office/drawing/2014/main" id="{874C30AC-A698-44EC-B3B9-851BED94B476}"/>
              </a:ext>
            </a:extLst>
          </p:cNvPr>
          <p:cNvGrpSpPr/>
          <p:nvPr/>
        </p:nvGrpSpPr>
        <p:grpSpPr>
          <a:xfrm>
            <a:off x="110935" y="3989523"/>
            <a:ext cx="1316390" cy="2262992"/>
            <a:chOff x="2609038" y="2880440"/>
            <a:chExt cx="1316390" cy="2262992"/>
          </a:xfrm>
        </p:grpSpPr>
        <p:sp>
          <p:nvSpPr>
            <p:cNvPr id="25" name="Google Shape;208;p16">
              <a:extLst>
                <a:ext uri="{FF2B5EF4-FFF2-40B4-BE49-F238E27FC236}">
                  <a16:creationId xmlns:a16="http://schemas.microsoft.com/office/drawing/2014/main" id="{352D1FC5-4FAA-4916-AE34-F54C3DF848E0}"/>
                </a:ext>
              </a:extLst>
            </p:cNvPr>
            <p:cNvSpPr/>
            <p:nvPr/>
          </p:nvSpPr>
          <p:spPr>
            <a:xfrm>
              <a:off x="2609038" y="2880440"/>
              <a:ext cx="1316390" cy="2262992"/>
            </a:xfrm>
            <a:custGeom>
              <a:avLst/>
              <a:gdLst/>
              <a:ahLst/>
              <a:cxnLst/>
              <a:rect l="l" t="t" r="r" b="b"/>
              <a:pathLst>
                <a:path w="46602" h="80113" extrusionOk="0">
                  <a:moveTo>
                    <a:pt x="11901" y="0"/>
                  </a:moveTo>
                  <a:cubicBezTo>
                    <a:pt x="11757" y="0"/>
                    <a:pt x="11586" y="71"/>
                    <a:pt x="11406" y="221"/>
                  </a:cubicBezTo>
                  <a:lnTo>
                    <a:pt x="500" y="9294"/>
                  </a:lnTo>
                  <a:cubicBezTo>
                    <a:pt x="0" y="9711"/>
                    <a:pt x="0" y="10389"/>
                    <a:pt x="488" y="10806"/>
                  </a:cubicBezTo>
                  <a:lnTo>
                    <a:pt x="11406" y="19890"/>
                  </a:lnTo>
                  <a:cubicBezTo>
                    <a:pt x="11584" y="20034"/>
                    <a:pt x="11752" y="20103"/>
                    <a:pt x="11896" y="20103"/>
                  </a:cubicBezTo>
                  <a:cubicBezTo>
                    <a:pt x="12157" y="20103"/>
                    <a:pt x="12335" y="19876"/>
                    <a:pt x="12335" y="19462"/>
                  </a:cubicBezTo>
                  <a:lnTo>
                    <a:pt x="12335" y="16140"/>
                  </a:lnTo>
                  <a:cubicBezTo>
                    <a:pt x="24384" y="16259"/>
                    <a:pt x="34362" y="26153"/>
                    <a:pt x="34362" y="38357"/>
                  </a:cubicBezTo>
                  <a:lnTo>
                    <a:pt x="34362" y="80112"/>
                  </a:lnTo>
                  <a:lnTo>
                    <a:pt x="46565" y="80112"/>
                  </a:lnTo>
                  <a:lnTo>
                    <a:pt x="46565" y="38297"/>
                  </a:lnTo>
                  <a:lnTo>
                    <a:pt x="46601" y="38297"/>
                  </a:lnTo>
                  <a:cubicBezTo>
                    <a:pt x="46601" y="19390"/>
                    <a:pt x="31242" y="3936"/>
                    <a:pt x="12335" y="3817"/>
                  </a:cubicBezTo>
                  <a:lnTo>
                    <a:pt x="12335" y="638"/>
                  </a:lnTo>
                  <a:cubicBezTo>
                    <a:pt x="12335" y="226"/>
                    <a:pt x="12159" y="0"/>
                    <a:pt x="119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9;p16">
              <a:extLst>
                <a:ext uri="{FF2B5EF4-FFF2-40B4-BE49-F238E27FC236}">
                  <a16:creationId xmlns:a16="http://schemas.microsoft.com/office/drawing/2014/main" id="{D6660F5D-3B5E-46A9-A1D5-77EB2B343BB3}"/>
                </a:ext>
              </a:extLst>
            </p:cNvPr>
            <p:cNvSpPr/>
            <p:nvPr/>
          </p:nvSpPr>
          <p:spPr>
            <a:xfrm>
              <a:off x="2829317" y="3148686"/>
              <a:ext cx="939710" cy="1848432"/>
            </a:xfrm>
            <a:custGeom>
              <a:avLst/>
              <a:gdLst/>
              <a:ahLst/>
              <a:cxnLst/>
              <a:rect l="l" t="t" r="r" b="b"/>
              <a:pathLst>
                <a:path w="33267" h="65437" extrusionOk="0">
                  <a:moveTo>
                    <a:pt x="2930" y="0"/>
                  </a:moveTo>
                  <a:cubicBezTo>
                    <a:pt x="2144" y="0"/>
                    <a:pt x="1322" y="12"/>
                    <a:pt x="394" y="36"/>
                  </a:cubicBezTo>
                  <a:cubicBezTo>
                    <a:pt x="179" y="48"/>
                    <a:pt x="1" y="226"/>
                    <a:pt x="13" y="441"/>
                  </a:cubicBezTo>
                  <a:cubicBezTo>
                    <a:pt x="13" y="660"/>
                    <a:pt x="191" y="834"/>
                    <a:pt x="397" y="834"/>
                  </a:cubicBezTo>
                  <a:cubicBezTo>
                    <a:pt x="404" y="834"/>
                    <a:pt x="411" y="834"/>
                    <a:pt x="417" y="834"/>
                  </a:cubicBezTo>
                  <a:cubicBezTo>
                    <a:pt x="1334" y="798"/>
                    <a:pt x="2156" y="786"/>
                    <a:pt x="2930" y="786"/>
                  </a:cubicBezTo>
                  <a:cubicBezTo>
                    <a:pt x="4156" y="786"/>
                    <a:pt x="5263" y="822"/>
                    <a:pt x="6323" y="893"/>
                  </a:cubicBezTo>
                  <a:lnTo>
                    <a:pt x="6347" y="893"/>
                  </a:lnTo>
                  <a:cubicBezTo>
                    <a:pt x="6549" y="893"/>
                    <a:pt x="6728" y="726"/>
                    <a:pt x="6740" y="512"/>
                  </a:cubicBezTo>
                  <a:cubicBezTo>
                    <a:pt x="6752" y="298"/>
                    <a:pt x="6585" y="107"/>
                    <a:pt x="6371" y="95"/>
                  </a:cubicBezTo>
                  <a:cubicBezTo>
                    <a:pt x="5299" y="36"/>
                    <a:pt x="4168" y="0"/>
                    <a:pt x="2930" y="0"/>
                  </a:cubicBezTo>
                  <a:close/>
                  <a:moveTo>
                    <a:pt x="15980" y="2184"/>
                  </a:moveTo>
                  <a:cubicBezTo>
                    <a:pt x="15823" y="2184"/>
                    <a:pt x="15673" y="2274"/>
                    <a:pt x="15610" y="2417"/>
                  </a:cubicBezTo>
                  <a:cubicBezTo>
                    <a:pt x="15526" y="2620"/>
                    <a:pt x="15622" y="2858"/>
                    <a:pt x="15824" y="2941"/>
                  </a:cubicBezTo>
                  <a:cubicBezTo>
                    <a:pt x="15884" y="2965"/>
                    <a:pt x="15943" y="3001"/>
                    <a:pt x="15991" y="3024"/>
                  </a:cubicBezTo>
                  <a:cubicBezTo>
                    <a:pt x="17717" y="3798"/>
                    <a:pt x="19372" y="4751"/>
                    <a:pt x="20896" y="5846"/>
                  </a:cubicBezTo>
                  <a:cubicBezTo>
                    <a:pt x="20968" y="5894"/>
                    <a:pt x="21051" y="5918"/>
                    <a:pt x="21122" y="5918"/>
                  </a:cubicBezTo>
                  <a:cubicBezTo>
                    <a:pt x="21253" y="5918"/>
                    <a:pt x="21372" y="5858"/>
                    <a:pt x="21444" y="5751"/>
                  </a:cubicBezTo>
                  <a:cubicBezTo>
                    <a:pt x="21575" y="5572"/>
                    <a:pt x="21539" y="5334"/>
                    <a:pt x="21361" y="5203"/>
                  </a:cubicBezTo>
                  <a:cubicBezTo>
                    <a:pt x="19789" y="4084"/>
                    <a:pt x="18086" y="3108"/>
                    <a:pt x="16312" y="2298"/>
                  </a:cubicBezTo>
                  <a:cubicBezTo>
                    <a:pt x="16253" y="2274"/>
                    <a:pt x="16193" y="2239"/>
                    <a:pt x="16134" y="2215"/>
                  </a:cubicBezTo>
                  <a:cubicBezTo>
                    <a:pt x="16084" y="2194"/>
                    <a:pt x="16031" y="2184"/>
                    <a:pt x="15980" y="2184"/>
                  </a:cubicBezTo>
                  <a:close/>
                  <a:moveTo>
                    <a:pt x="28044" y="12139"/>
                  </a:moveTo>
                  <a:cubicBezTo>
                    <a:pt x="27968" y="12139"/>
                    <a:pt x="27892" y="12160"/>
                    <a:pt x="27826" y="12204"/>
                  </a:cubicBezTo>
                  <a:cubicBezTo>
                    <a:pt x="27647" y="12335"/>
                    <a:pt x="27599" y="12585"/>
                    <a:pt x="27730" y="12764"/>
                  </a:cubicBezTo>
                  <a:cubicBezTo>
                    <a:pt x="28838" y="14371"/>
                    <a:pt x="29778" y="16097"/>
                    <a:pt x="30516" y="17895"/>
                  </a:cubicBezTo>
                  <a:cubicBezTo>
                    <a:pt x="30576" y="18050"/>
                    <a:pt x="30719" y="18145"/>
                    <a:pt x="30874" y="18145"/>
                  </a:cubicBezTo>
                  <a:cubicBezTo>
                    <a:pt x="30933" y="18145"/>
                    <a:pt x="30981" y="18133"/>
                    <a:pt x="31028" y="18110"/>
                  </a:cubicBezTo>
                  <a:cubicBezTo>
                    <a:pt x="31231" y="18026"/>
                    <a:pt x="31326" y="17800"/>
                    <a:pt x="31243" y="17598"/>
                  </a:cubicBezTo>
                  <a:cubicBezTo>
                    <a:pt x="30493" y="15752"/>
                    <a:pt x="29528" y="13966"/>
                    <a:pt x="28373" y="12311"/>
                  </a:cubicBezTo>
                  <a:cubicBezTo>
                    <a:pt x="28299" y="12199"/>
                    <a:pt x="28172" y="12139"/>
                    <a:pt x="28044" y="12139"/>
                  </a:cubicBezTo>
                  <a:close/>
                  <a:moveTo>
                    <a:pt x="32717" y="27003"/>
                  </a:moveTo>
                  <a:cubicBezTo>
                    <a:pt x="32710" y="27003"/>
                    <a:pt x="32702" y="27003"/>
                    <a:pt x="32695" y="27004"/>
                  </a:cubicBezTo>
                  <a:cubicBezTo>
                    <a:pt x="32481" y="27015"/>
                    <a:pt x="32302" y="27194"/>
                    <a:pt x="32314" y="27408"/>
                  </a:cubicBezTo>
                  <a:cubicBezTo>
                    <a:pt x="32362" y="29313"/>
                    <a:pt x="32410" y="31254"/>
                    <a:pt x="32433" y="33350"/>
                  </a:cubicBezTo>
                  <a:cubicBezTo>
                    <a:pt x="32433" y="33564"/>
                    <a:pt x="32612" y="33742"/>
                    <a:pt x="32826" y="33742"/>
                  </a:cubicBezTo>
                  <a:lnTo>
                    <a:pt x="32838" y="33742"/>
                  </a:lnTo>
                  <a:cubicBezTo>
                    <a:pt x="33052" y="33731"/>
                    <a:pt x="33231" y="33552"/>
                    <a:pt x="33231" y="33338"/>
                  </a:cubicBezTo>
                  <a:cubicBezTo>
                    <a:pt x="33195" y="31242"/>
                    <a:pt x="33160" y="29301"/>
                    <a:pt x="33112" y="27385"/>
                  </a:cubicBezTo>
                  <a:cubicBezTo>
                    <a:pt x="33100" y="27177"/>
                    <a:pt x="32933" y="27003"/>
                    <a:pt x="32717" y="27003"/>
                  </a:cubicBezTo>
                  <a:close/>
                  <a:moveTo>
                    <a:pt x="32874" y="42851"/>
                  </a:moveTo>
                  <a:cubicBezTo>
                    <a:pt x="32648" y="42851"/>
                    <a:pt x="32469" y="43029"/>
                    <a:pt x="32469" y="43244"/>
                  </a:cubicBezTo>
                  <a:cubicBezTo>
                    <a:pt x="32469" y="45363"/>
                    <a:pt x="32457" y="47435"/>
                    <a:pt x="32445" y="49185"/>
                  </a:cubicBezTo>
                  <a:cubicBezTo>
                    <a:pt x="32445" y="49399"/>
                    <a:pt x="32612" y="49578"/>
                    <a:pt x="32838" y="49590"/>
                  </a:cubicBezTo>
                  <a:cubicBezTo>
                    <a:pt x="33052" y="49590"/>
                    <a:pt x="33231" y="49411"/>
                    <a:pt x="33231" y="49197"/>
                  </a:cubicBezTo>
                  <a:cubicBezTo>
                    <a:pt x="33243" y="47447"/>
                    <a:pt x="33255" y="45363"/>
                    <a:pt x="33267" y="43244"/>
                  </a:cubicBezTo>
                  <a:cubicBezTo>
                    <a:pt x="33267" y="43029"/>
                    <a:pt x="33088" y="42851"/>
                    <a:pt x="32874" y="42851"/>
                  </a:cubicBezTo>
                  <a:close/>
                  <a:moveTo>
                    <a:pt x="32779" y="58698"/>
                  </a:moveTo>
                  <a:cubicBezTo>
                    <a:pt x="32552" y="58698"/>
                    <a:pt x="32386" y="58877"/>
                    <a:pt x="32386" y="59091"/>
                  </a:cubicBezTo>
                  <a:cubicBezTo>
                    <a:pt x="32374" y="60067"/>
                    <a:pt x="32374" y="61032"/>
                    <a:pt x="32374" y="62008"/>
                  </a:cubicBezTo>
                  <a:cubicBezTo>
                    <a:pt x="32374" y="63020"/>
                    <a:pt x="32374" y="64032"/>
                    <a:pt x="32386" y="65032"/>
                  </a:cubicBezTo>
                  <a:cubicBezTo>
                    <a:pt x="32386" y="65258"/>
                    <a:pt x="32564" y="65437"/>
                    <a:pt x="32779" y="65437"/>
                  </a:cubicBezTo>
                  <a:cubicBezTo>
                    <a:pt x="33005" y="65425"/>
                    <a:pt x="33172" y="65246"/>
                    <a:pt x="33172" y="65032"/>
                  </a:cubicBezTo>
                  <a:cubicBezTo>
                    <a:pt x="33172" y="64020"/>
                    <a:pt x="33172" y="63020"/>
                    <a:pt x="33172" y="62008"/>
                  </a:cubicBezTo>
                  <a:cubicBezTo>
                    <a:pt x="33172" y="61032"/>
                    <a:pt x="33172" y="60067"/>
                    <a:pt x="33172" y="59091"/>
                  </a:cubicBezTo>
                  <a:cubicBezTo>
                    <a:pt x="33172" y="58877"/>
                    <a:pt x="32993" y="58698"/>
                    <a:pt x="32779" y="58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11;p16">
            <a:extLst>
              <a:ext uri="{FF2B5EF4-FFF2-40B4-BE49-F238E27FC236}">
                <a16:creationId xmlns:a16="http://schemas.microsoft.com/office/drawing/2014/main" id="{92E0F76C-A239-4F48-B35E-F9814156E6D9}"/>
              </a:ext>
            </a:extLst>
          </p:cNvPr>
          <p:cNvGrpSpPr/>
          <p:nvPr/>
        </p:nvGrpSpPr>
        <p:grpSpPr>
          <a:xfrm>
            <a:off x="188278" y="4570874"/>
            <a:ext cx="2063367" cy="1681658"/>
            <a:chOff x="2686381" y="3461791"/>
            <a:chExt cx="2063367" cy="1681658"/>
          </a:xfrm>
        </p:grpSpPr>
        <p:sp>
          <p:nvSpPr>
            <p:cNvPr id="28" name="Google Shape;212;p16">
              <a:extLst>
                <a:ext uri="{FF2B5EF4-FFF2-40B4-BE49-F238E27FC236}">
                  <a16:creationId xmlns:a16="http://schemas.microsoft.com/office/drawing/2014/main" id="{67D71A00-D445-4031-8B85-F8D4FB4399B3}"/>
                </a:ext>
              </a:extLst>
            </p:cNvPr>
            <p:cNvSpPr/>
            <p:nvPr/>
          </p:nvSpPr>
          <p:spPr>
            <a:xfrm>
              <a:off x="2686381" y="3461791"/>
              <a:ext cx="2063367" cy="1681658"/>
            </a:xfrm>
            <a:custGeom>
              <a:avLst/>
              <a:gdLst/>
              <a:ahLst/>
              <a:cxnLst/>
              <a:rect l="l" t="t" r="r" b="b"/>
              <a:pathLst>
                <a:path w="73046" h="59533" extrusionOk="0">
                  <a:moveTo>
                    <a:pt x="38529" y="1"/>
                  </a:moveTo>
                  <a:cubicBezTo>
                    <a:pt x="19515" y="1"/>
                    <a:pt x="4096" y="15479"/>
                    <a:pt x="3989" y="34386"/>
                  </a:cubicBezTo>
                  <a:lnTo>
                    <a:pt x="846" y="34386"/>
                  </a:lnTo>
                  <a:cubicBezTo>
                    <a:pt x="191" y="34386"/>
                    <a:pt x="1" y="34803"/>
                    <a:pt x="417" y="35303"/>
                  </a:cubicBezTo>
                  <a:lnTo>
                    <a:pt x="9502" y="46209"/>
                  </a:lnTo>
                  <a:cubicBezTo>
                    <a:pt x="9710" y="46459"/>
                    <a:pt x="9984" y="46584"/>
                    <a:pt x="10256" y="46584"/>
                  </a:cubicBezTo>
                  <a:cubicBezTo>
                    <a:pt x="10529" y="46584"/>
                    <a:pt x="10800" y="46459"/>
                    <a:pt x="11002" y="46209"/>
                  </a:cubicBezTo>
                  <a:lnTo>
                    <a:pt x="20086" y="35303"/>
                  </a:lnTo>
                  <a:cubicBezTo>
                    <a:pt x="20503" y="34803"/>
                    <a:pt x="20313" y="34386"/>
                    <a:pt x="19670" y="34386"/>
                  </a:cubicBezTo>
                  <a:lnTo>
                    <a:pt x="16312" y="34386"/>
                  </a:lnTo>
                  <a:cubicBezTo>
                    <a:pt x="16407" y="22182"/>
                    <a:pt x="25373" y="12383"/>
                    <a:pt x="37577" y="12383"/>
                  </a:cubicBezTo>
                  <a:lnTo>
                    <a:pt x="38553" y="12383"/>
                  </a:lnTo>
                  <a:cubicBezTo>
                    <a:pt x="50816" y="12383"/>
                    <a:pt x="60794" y="22337"/>
                    <a:pt x="60794" y="34600"/>
                  </a:cubicBezTo>
                  <a:lnTo>
                    <a:pt x="60794" y="59532"/>
                  </a:lnTo>
                  <a:lnTo>
                    <a:pt x="72998" y="59532"/>
                  </a:lnTo>
                  <a:lnTo>
                    <a:pt x="72998" y="34529"/>
                  </a:lnTo>
                  <a:lnTo>
                    <a:pt x="73045" y="34529"/>
                  </a:lnTo>
                  <a:cubicBezTo>
                    <a:pt x="73045" y="15479"/>
                    <a:pt x="57591" y="13"/>
                    <a:pt x="38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3;p16">
              <a:extLst>
                <a:ext uri="{FF2B5EF4-FFF2-40B4-BE49-F238E27FC236}">
                  <a16:creationId xmlns:a16="http://schemas.microsoft.com/office/drawing/2014/main" id="{2243BCDD-112E-4ADD-B595-D85B5C6E589D}"/>
                </a:ext>
              </a:extLst>
            </p:cNvPr>
            <p:cNvSpPr/>
            <p:nvPr/>
          </p:nvSpPr>
          <p:spPr>
            <a:xfrm>
              <a:off x="2966886" y="3638371"/>
              <a:ext cx="1625813" cy="1499349"/>
            </a:xfrm>
            <a:custGeom>
              <a:avLst/>
              <a:gdLst/>
              <a:ahLst/>
              <a:cxnLst/>
              <a:rect l="l" t="t" r="r" b="b"/>
              <a:pathLst>
                <a:path w="57556" h="53079" extrusionOk="0">
                  <a:moveTo>
                    <a:pt x="28540" y="1"/>
                  </a:moveTo>
                  <a:cubicBezTo>
                    <a:pt x="28313" y="1"/>
                    <a:pt x="28147" y="179"/>
                    <a:pt x="28147" y="394"/>
                  </a:cubicBezTo>
                  <a:cubicBezTo>
                    <a:pt x="28147" y="620"/>
                    <a:pt x="28325" y="786"/>
                    <a:pt x="28540" y="786"/>
                  </a:cubicBezTo>
                  <a:lnTo>
                    <a:pt x="28778" y="786"/>
                  </a:lnTo>
                  <a:cubicBezTo>
                    <a:pt x="29742" y="786"/>
                    <a:pt x="30719" y="834"/>
                    <a:pt x="31683" y="917"/>
                  </a:cubicBezTo>
                  <a:cubicBezTo>
                    <a:pt x="32576" y="1013"/>
                    <a:pt x="33493" y="1132"/>
                    <a:pt x="34386" y="1298"/>
                  </a:cubicBezTo>
                  <a:cubicBezTo>
                    <a:pt x="34409" y="1298"/>
                    <a:pt x="34433" y="1310"/>
                    <a:pt x="34457" y="1310"/>
                  </a:cubicBezTo>
                  <a:cubicBezTo>
                    <a:pt x="34636" y="1310"/>
                    <a:pt x="34802" y="1167"/>
                    <a:pt x="34838" y="977"/>
                  </a:cubicBezTo>
                  <a:cubicBezTo>
                    <a:pt x="34886" y="763"/>
                    <a:pt x="34743" y="560"/>
                    <a:pt x="34529" y="525"/>
                  </a:cubicBezTo>
                  <a:cubicBezTo>
                    <a:pt x="33612" y="346"/>
                    <a:pt x="32671" y="215"/>
                    <a:pt x="31754" y="132"/>
                  </a:cubicBezTo>
                  <a:cubicBezTo>
                    <a:pt x="30778" y="48"/>
                    <a:pt x="29778" y="1"/>
                    <a:pt x="28802" y="1"/>
                  </a:cubicBezTo>
                  <a:close/>
                  <a:moveTo>
                    <a:pt x="18817" y="1634"/>
                  </a:moveTo>
                  <a:cubicBezTo>
                    <a:pt x="18772" y="1634"/>
                    <a:pt x="18726" y="1641"/>
                    <a:pt x="18681" y="1656"/>
                  </a:cubicBezTo>
                  <a:cubicBezTo>
                    <a:pt x="16764" y="2299"/>
                    <a:pt x="14931" y="3132"/>
                    <a:pt x="13216" y="4132"/>
                  </a:cubicBezTo>
                  <a:cubicBezTo>
                    <a:pt x="13026" y="4251"/>
                    <a:pt x="12966" y="4489"/>
                    <a:pt x="13073" y="4680"/>
                  </a:cubicBezTo>
                  <a:cubicBezTo>
                    <a:pt x="13145" y="4811"/>
                    <a:pt x="13276" y="4870"/>
                    <a:pt x="13419" y="4870"/>
                  </a:cubicBezTo>
                  <a:cubicBezTo>
                    <a:pt x="13478" y="4870"/>
                    <a:pt x="13550" y="4858"/>
                    <a:pt x="13609" y="4823"/>
                  </a:cubicBezTo>
                  <a:cubicBezTo>
                    <a:pt x="15288" y="3846"/>
                    <a:pt x="17074" y="3037"/>
                    <a:pt x="18943" y="2406"/>
                  </a:cubicBezTo>
                  <a:cubicBezTo>
                    <a:pt x="19146" y="2334"/>
                    <a:pt x="19265" y="2108"/>
                    <a:pt x="19193" y="1894"/>
                  </a:cubicBezTo>
                  <a:cubicBezTo>
                    <a:pt x="19137" y="1734"/>
                    <a:pt x="18984" y="1634"/>
                    <a:pt x="18817" y="1634"/>
                  </a:cubicBezTo>
                  <a:close/>
                  <a:moveTo>
                    <a:pt x="43723" y="3853"/>
                  </a:moveTo>
                  <a:cubicBezTo>
                    <a:pt x="43588" y="3853"/>
                    <a:pt x="43458" y="3922"/>
                    <a:pt x="43387" y="4049"/>
                  </a:cubicBezTo>
                  <a:cubicBezTo>
                    <a:pt x="43280" y="4239"/>
                    <a:pt x="43339" y="4489"/>
                    <a:pt x="43530" y="4596"/>
                  </a:cubicBezTo>
                  <a:cubicBezTo>
                    <a:pt x="45256" y="5561"/>
                    <a:pt x="46863" y="6692"/>
                    <a:pt x="48304" y="7966"/>
                  </a:cubicBezTo>
                  <a:cubicBezTo>
                    <a:pt x="48387" y="8037"/>
                    <a:pt x="48483" y="8073"/>
                    <a:pt x="48566" y="8073"/>
                  </a:cubicBezTo>
                  <a:cubicBezTo>
                    <a:pt x="48685" y="8073"/>
                    <a:pt x="48792" y="8025"/>
                    <a:pt x="48864" y="7930"/>
                  </a:cubicBezTo>
                  <a:cubicBezTo>
                    <a:pt x="49018" y="7775"/>
                    <a:pt x="48995" y="7525"/>
                    <a:pt x="48828" y="7371"/>
                  </a:cubicBezTo>
                  <a:cubicBezTo>
                    <a:pt x="47340" y="6061"/>
                    <a:pt x="45697" y="4894"/>
                    <a:pt x="43923" y="3906"/>
                  </a:cubicBezTo>
                  <a:cubicBezTo>
                    <a:pt x="43859" y="3870"/>
                    <a:pt x="43790" y="3853"/>
                    <a:pt x="43723" y="3853"/>
                  </a:cubicBezTo>
                  <a:close/>
                  <a:moveTo>
                    <a:pt x="5922" y="10477"/>
                  </a:moveTo>
                  <a:cubicBezTo>
                    <a:pt x="5806" y="10477"/>
                    <a:pt x="5690" y="10526"/>
                    <a:pt x="5608" y="10621"/>
                  </a:cubicBezTo>
                  <a:cubicBezTo>
                    <a:pt x="4322" y="12205"/>
                    <a:pt x="3227" y="13907"/>
                    <a:pt x="2370" y="15705"/>
                  </a:cubicBezTo>
                  <a:cubicBezTo>
                    <a:pt x="2274" y="15895"/>
                    <a:pt x="2358" y="16134"/>
                    <a:pt x="2560" y="16229"/>
                  </a:cubicBezTo>
                  <a:cubicBezTo>
                    <a:pt x="2620" y="16253"/>
                    <a:pt x="2679" y="16265"/>
                    <a:pt x="2727" y="16265"/>
                  </a:cubicBezTo>
                  <a:cubicBezTo>
                    <a:pt x="2882" y="16265"/>
                    <a:pt x="3025" y="16181"/>
                    <a:pt x="3084" y="16038"/>
                  </a:cubicBezTo>
                  <a:cubicBezTo>
                    <a:pt x="3918" y="14312"/>
                    <a:pt x="4977" y="12657"/>
                    <a:pt x="6227" y="11121"/>
                  </a:cubicBezTo>
                  <a:cubicBezTo>
                    <a:pt x="6358" y="10954"/>
                    <a:pt x="6335" y="10704"/>
                    <a:pt x="6168" y="10562"/>
                  </a:cubicBezTo>
                  <a:cubicBezTo>
                    <a:pt x="6096" y="10505"/>
                    <a:pt x="6009" y="10477"/>
                    <a:pt x="5922" y="10477"/>
                  </a:cubicBezTo>
                  <a:close/>
                  <a:moveTo>
                    <a:pt x="54600" y="15056"/>
                  </a:moveTo>
                  <a:cubicBezTo>
                    <a:pt x="54540" y="15056"/>
                    <a:pt x="54480" y="15070"/>
                    <a:pt x="54424" y="15098"/>
                  </a:cubicBezTo>
                  <a:cubicBezTo>
                    <a:pt x="54233" y="15193"/>
                    <a:pt x="54150" y="15431"/>
                    <a:pt x="54245" y="15634"/>
                  </a:cubicBezTo>
                  <a:cubicBezTo>
                    <a:pt x="55138" y="17396"/>
                    <a:pt x="55793" y="19241"/>
                    <a:pt x="56210" y="21122"/>
                  </a:cubicBezTo>
                  <a:cubicBezTo>
                    <a:pt x="56257" y="21301"/>
                    <a:pt x="56412" y="21432"/>
                    <a:pt x="56603" y="21432"/>
                  </a:cubicBezTo>
                  <a:cubicBezTo>
                    <a:pt x="56627" y="21432"/>
                    <a:pt x="56662" y="21432"/>
                    <a:pt x="56686" y="21420"/>
                  </a:cubicBezTo>
                  <a:cubicBezTo>
                    <a:pt x="56900" y="21372"/>
                    <a:pt x="57031" y="21158"/>
                    <a:pt x="56984" y="20944"/>
                  </a:cubicBezTo>
                  <a:cubicBezTo>
                    <a:pt x="56555" y="19003"/>
                    <a:pt x="55876" y="17098"/>
                    <a:pt x="54960" y="15276"/>
                  </a:cubicBezTo>
                  <a:cubicBezTo>
                    <a:pt x="54884" y="15134"/>
                    <a:pt x="54743" y="15056"/>
                    <a:pt x="54600" y="15056"/>
                  </a:cubicBezTo>
                  <a:close/>
                  <a:moveTo>
                    <a:pt x="466" y="25039"/>
                  </a:moveTo>
                  <a:cubicBezTo>
                    <a:pt x="250" y="25039"/>
                    <a:pt x="83" y="25202"/>
                    <a:pt x="72" y="25420"/>
                  </a:cubicBezTo>
                  <a:cubicBezTo>
                    <a:pt x="12" y="26647"/>
                    <a:pt x="0" y="27873"/>
                    <a:pt x="0" y="28897"/>
                  </a:cubicBezTo>
                  <a:cubicBezTo>
                    <a:pt x="0" y="29314"/>
                    <a:pt x="0" y="29719"/>
                    <a:pt x="0" y="30135"/>
                  </a:cubicBezTo>
                  <a:cubicBezTo>
                    <a:pt x="12" y="30552"/>
                    <a:pt x="12" y="30957"/>
                    <a:pt x="12" y="31374"/>
                  </a:cubicBezTo>
                  <a:cubicBezTo>
                    <a:pt x="12" y="31600"/>
                    <a:pt x="191" y="31778"/>
                    <a:pt x="405" y="31778"/>
                  </a:cubicBezTo>
                  <a:cubicBezTo>
                    <a:pt x="620" y="31778"/>
                    <a:pt x="798" y="31588"/>
                    <a:pt x="798" y="31374"/>
                  </a:cubicBezTo>
                  <a:cubicBezTo>
                    <a:pt x="798" y="30957"/>
                    <a:pt x="798" y="30540"/>
                    <a:pt x="798" y="30135"/>
                  </a:cubicBezTo>
                  <a:cubicBezTo>
                    <a:pt x="798" y="29719"/>
                    <a:pt x="798" y="29314"/>
                    <a:pt x="798" y="28897"/>
                  </a:cubicBezTo>
                  <a:cubicBezTo>
                    <a:pt x="798" y="27873"/>
                    <a:pt x="798" y="26671"/>
                    <a:pt x="858" y="25456"/>
                  </a:cubicBezTo>
                  <a:cubicBezTo>
                    <a:pt x="870" y="25242"/>
                    <a:pt x="703" y="25051"/>
                    <a:pt x="489" y="25039"/>
                  </a:cubicBezTo>
                  <a:cubicBezTo>
                    <a:pt x="481" y="25039"/>
                    <a:pt x="473" y="25039"/>
                    <a:pt x="466" y="25039"/>
                  </a:cubicBezTo>
                  <a:close/>
                  <a:moveTo>
                    <a:pt x="57150" y="30504"/>
                  </a:moveTo>
                  <a:cubicBezTo>
                    <a:pt x="56936" y="30504"/>
                    <a:pt x="56757" y="30671"/>
                    <a:pt x="56757" y="30897"/>
                  </a:cubicBezTo>
                  <a:cubicBezTo>
                    <a:pt x="56757" y="31159"/>
                    <a:pt x="56757" y="31421"/>
                    <a:pt x="56757" y="31683"/>
                  </a:cubicBezTo>
                  <a:lnTo>
                    <a:pt x="56757" y="36839"/>
                  </a:lnTo>
                  <a:cubicBezTo>
                    <a:pt x="56757" y="37053"/>
                    <a:pt x="56924" y="37231"/>
                    <a:pt x="57150" y="37231"/>
                  </a:cubicBezTo>
                  <a:cubicBezTo>
                    <a:pt x="57365" y="37231"/>
                    <a:pt x="57543" y="37053"/>
                    <a:pt x="57543" y="36839"/>
                  </a:cubicBezTo>
                  <a:lnTo>
                    <a:pt x="57543" y="31683"/>
                  </a:lnTo>
                  <a:cubicBezTo>
                    <a:pt x="57543" y="31421"/>
                    <a:pt x="57543" y="31159"/>
                    <a:pt x="57543" y="30897"/>
                  </a:cubicBezTo>
                  <a:cubicBezTo>
                    <a:pt x="57555" y="30683"/>
                    <a:pt x="57377" y="30504"/>
                    <a:pt x="57150" y="30504"/>
                  </a:cubicBezTo>
                  <a:close/>
                  <a:moveTo>
                    <a:pt x="57150" y="46352"/>
                  </a:moveTo>
                  <a:cubicBezTo>
                    <a:pt x="56924" y="46352"/>
                    <a:pt x="56757" y="46518"/>
                    <a:pt x="56757" y="46745"/>
                  </a:cubicBezTo>
                  <a:lnTo>
                    <a:pt x="56757" y="52686"/>
                  </a:lnTo>
                  <a:cubicBezTo>
                    <a:pt x="56757" y="52900"/>
                    <a:pt x="56924" y="53079"/>
                    <a:pt x="57150" y="53079"/>
                  </a:cubicBezTo>
                  <a:cubicBezTo>
                    <a:pt x="57365" y="53079"/>
                    <a:pt x="57543" y="52900"/>
                    <a:pt x="57543" y="52686"/>
                  </a:cubicBezTo>
                  <a:lnTo>
                    <a:pt x="57543" y="46745"/>
                  </a:lnTo>
                  <a:cubicBezTo>
                    <a:pt x="57543" y="46518"/>
                    <a:pt x="57365" y="46352"/>
                    <a:pt x="57150" y="463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7181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367423-38BF-4EA9-A05A-7A1EA955ED05}"/>
              </a:ext>
            </a:extLst>
          </p:cNvPr>
          <p:cNvSpPr txBox="1"/>
          <p:nvPr/>
        </p:nvSpPr>
        <p:spPr>
          <a:xfrm>
            <a:off x="634403" y="-49161"/>
            <a:ext cx="6147851" cy="106508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dirty="0" err="1">
                <a:solidFill>
                  <a:schemeClr val="bg1"/>
                </a:solidFill>
                <a:latin typeface="+mj-lt"/>
                <a:ea typeface="+mj-ea"/>
                <a:cs typeface="Calibri Light"/>
              </a:rPr>
              <a:t>Sviluppi</a:t>
            </a:r>
            <a:r>
              <a:rPr lang="en-US" sz="6100" dirty="0">
                <a:solidFill>
                  <a:schemeClr val="bg1"/>
                </a:solidFill>
                <a:latin typeface="+mj-lt"/>
                <a:ea typeface="+mj-ea"/>
                <a:cs typeface="Calibri Light"/>
              </a:rPr>
              <a:t> ARIMA</a:t>
            </a:r>
            <a:endParaRPr lang="en-US" sz="6100" kern="1200" dirty="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9D255E-3686-4032-BA4F-ACFC8B233BC2}"/>
              </a:ext>
            </a:extLst>
          </p:cNvPr>
          <p:cNvSpPr txBox="1"/>
          <p:nvPr/>
        </p:nvSpPr>
        <p:spPr>
          <a:xfrm>
            <a:off x="1962654" y="1479365"/>
            <a:ext cx="373145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it-IT" sz="2400" dirty="0">
                <a:solidFill>
                  <a:schemeClr val="bg1"/>
                </a:solidFill>
                <a:latin typeface="Avenir Book"/>
                <a:cs typeface="Calibri"/>
              </a:rPr>
              <a:t> Utilizzare metodi alternativi per descrivere la stagionalità</a:t>
            </a:r>
            <a:endParaRPr lang="it-IT" sz="2400" dirty="0">
              <a:solidFill>
                <a:schemeClr val="bg1"/>
              </a:solidFill>
              <a:latin typeface="Avenir Book" panose="02000503020000020003" pitchFamily="2" charset="0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latin typeface="Avenir Book" panose="02000503020000020003" pitchFamily="2" charset="0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latin typeface="Avenir Book" panose="02000503020000020003" pitchFamily="2" charset="0"/>
              <a:cs typeface="Calibri"/>
            </a:endParaRPr>
          </a:p>
          <a:p>
            <a:endParaRPr lang="it-IT" sz="2400" i="1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i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Google Shape;169;p15">
            <a:extLst>
              <a:ext uri="{FF2B5EF4-FFF2-40B4-BE49-F238E27FC236}">
                <a16:creationId xmlns:a16="http://schemas.microsoft.com/office/drawing/2014/main" id="{B44E8F97-FAFE-4F55-94F2-B757579C6EDF}"/>
              </a:ext>
            </a:extLst>
          </p:cNvPr>
          <p:cNvSpPr/>
          <p:nvPr/>
        </p:nvSpPr>
        <p:spPr>
          <a:xfrm>
            <a:off x="1962654" y="1470104"/>
            <a:ext cx="336460" cy="398566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E3D21A4-6884-40E8-B8A5-A71A835C1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775" y="1161996"/>
            <a:ext cx="6217606" cy="27297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7940446-C5A4-484E-97BD-16299A7B5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58" y="4213781"/>
            <a:ext cx="8084123" cy="194438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75E2948-16EA-4BF5-A31F-ED0490060745}"/>
              </a:ext>
            </a:extLst>
          </p:cNvPr>
          <p:cNvSpPr txBox="1"/>
          <p:nvPr/>
        </p:nvSpPr>
        <p:spPr>
          <a:xfrm>
            <a:off x="831742" y="3106917"/>
            <a:ext cx="373145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it-IT" sz="2400" i="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it-IT" sz="2400" dirty="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Aumentare il numero di armoniche nei </a:t>
            </a:r>
            <a:r>
              <a:rPr lang="it-IT" sz="2400" dirty="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regressori</a:t>
            </a:r>
            <a:r>
              <a:rPr lang="it-IT" sz="2400" dirty="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 di Fourier</a:t>
            </a:r>
            <a:endParaRPr lang="it-IT" sz="2400" dirty="0">
              <a:solidFill>
                <a:schemeClr val="bg1"/>
              </a:solidFill>
              <a:latin typeface="Avenir Book" panose="02000503020000020003" pitchFamily="2" charset="0"/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i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Google Shape;169;p15">
            <a:extLst>
              <a:ext uri="{FF2B5EF4-FFF2-40B4-BE49-F238E27FC236}">
                <a16:creationId xmlns:a16="http://schemas.microsoft.com/office/drawing/2014/main" id="{3A6F984F-C11B-1942-A2FE-FFE7A6C3396B}"/>
              </a:ext>
            </a:extLst>
          </p:cNvPr>
          <p:cNvSpPr/>
          <p:nvPr/>
        </p:nvSpPr>
        <p:spPr>
          <a:xfrm>
            <a:off x="845256" y="3097656"/>
            <a:ext cx="336460" cy="398566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Google Shape;1412;p36">
            <a:extLst>
              <a:ext uri="{FF2B5EF4-FFF2-40B4-BE49-F238E27FC236}">
                <a16:creationId xmlns:a16="http://schemas.microsoft.com/office/drawing/2014/main" id="{53ACAE3A-C403-4DEA-8421-B19580080E58}"/>
              </a:ext>
            </a:extLst>
          </p:cNvPr>
          <p:cNvSpPr txBox="1"/>
          <p:nvPr/>
        </p:nvSpPr>
        <p:spPr>
          <a:xfrm>
            <a:off x="585285" y="5165954"/>
            <a:ext cx="2408572" cy="96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/>
                </a:solidFill>
                <a:latin typeface="Avenir Book" panose="02000503020000020003"/>
                <a:ea typeface="Fira Sans Extra Condensed Medium"/>
                <a:cs typeface="Fira Sans Extra Condensed Medium"/>
                <a:sym typeface="Fira Sans Extra Condensed Medium"/>
              </a:rPr>
              <a:t>What’s next?</a:t>
            </a:r>
            <a:endParaRPr sz="3000" dirty="0">
              <a:solidFill>
                <a:schemeClr val="accent2"/>
              </a:solidFill>
              <a:latin typeface="Avenir Book" panose="02000503020000020003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68177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CBCACDA-7953-44AC-9604-52AB4E4B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1" y="1932478"/>
            <a:ext cx="6935759" cy="313437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000" kern="1200" dirty="0" err="1">
                <a:solidFill>
                  <a:schemeClr val="bg1"/>
                </a:solidFill>
                <a:latin typeface="Avenir Book"/>
              </a:rPr>
              <a:t>Predizioni</a:t>
            </a:r>
            <a:r>
              <a:rPr lang="en-US" sz="6000" kern="1200" dirty="0">
                <a:solidFill>
                  <a:schemeClr val="bg1"/>
                </a:solidFill>
                <a:latin typeface="Avenir Book"/>
              </a:rPr>
              <a:t> ad un </a:t>
            </a:r>
            <a:r>
              <a:rPr lang="en-US" sz="6000" kern="1200" dirty="0" err="1">
                <a:solidFill>
                  <a:schemeClr val="bg1"/>
                </a:solidFill>
                <a:latin typeface="Avenir Book"/>
              </a:rPr>
              <a:t>giorno</a:t>
            </a:r>
            <a:r>
              <a:rPr lang="en-US" sz="6000" kern="1200" dirty="0">
                <a:solidFill>
                  <a:schemeClr val="bg1"/>
                </a:solidFill>
                <a:latin typeface="Avenir Book"/>
              </a:rPr>
              <a:t> </a:t>
            </a:r>
            <a:r>
              <a:rPr lang="en-US" sz="6000" kern="1200" dirty="0" err="1">
                <a:solidFill>
                  <a:schemeClr val="bg1"/>
                </a:solidFill>
                <a:latin typeface="Avenir Book"/>
              </a:rPr>
              <a:t>dei</a:t>
            </a:r>
            <a:r>
              <a:rPr lang="en-US" sz="6000" kern="1200" dirty="0">
                <a:solidFill>
                  <a:schemeClr val="bg1"/>
                </a:solidFill>
                <a:latin typeface="Avenir Book"/>
              </a:rPr>
              <a:t> </a:t>
            </a:r>
            <a:r>
              <a:rPr lang="en-US" sz="6000" kern="1200" dirty="0" err="1">
                <a:solidFill>
                  <a:schemeClr val="bg1"/>
                </a:solidFill>
                <a:latin typeface="Avenir Book"/>
              </a:rPr>
              <a:t>consumi</a:t>
            </a:r>
            <a:r>
              <a:rPr lang="en-US" sz="6000" kern="1200" dirty="0">
                <a:solidFill>
                  <a:schemeClr val="bg1"/>
                </a:solidFill>
                <a:latin typeface="Avenir Book"/>
              </a:rPr>
              <a:t> </a:t>
            </a:r>
            <a:r>
              <a:rPr lang="en-US" sz="6000" kern="1200" dirty="0" err="1">
                <a:solidFill>
                  <a:schemeClr val="bg1"/>
                </a:solidFill>
                <a:latin typeface="Avenir Book"/>
              </a:rPr>
              <a:t>elettrici</a:t>
            </a:r>
            <a:r>
              <a:rPr lang="en-US" sz="6000" dirty="0">
                <a:solidFill>
                  <a:schemeClr val="bg1"/>
                </a:solidFill>
                <a:latin typeface="Avenir Book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Avenir Book"/>
              </a:rPr>
              <a:t>Italiani</a:t>
            </a:r>
            <a:r>
              <a:rPr lang="en-US" sz="6000" dirty="0">
                <a:solidFill>
                  <a:schemeClr val="bg1"/>
                </a:solidFill>
                <a:latin typeface="Avenir Book"/>
              </a:rPr>
              <a:t> e </a:t>
            </a:r>
            <a:r>
              <a:rPr lang="en-US" sz="6000" dirty="0" err="1">
                <a:solidFill>
                  <a:schemeClr val="bg1"/>
                </a:solidFill>
                <a:latin typeface="Avenir Book"/>
              </a:rPr>
              <a:t>Scandinavi</a:t>
            </a:r>
            <a:endParaRPr lang="en-US" sz="6000" kern="12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8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057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367423-38BF-4EA9-A05A-7A1EA955ED05}"/>
              </a:ext>
            </a:extLst>
          </p:cNvPr>
          <p:cNvSpPr txBox="1"/>
          <p:nvPr/>
        </p:nvSpPr>
        <p:spPr>
          <a:xfrm>
            <a:off x="794824" y="171418"/>
            <a:ext cx="10168404" cy="11252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>
                <a:solidFill>
                  <a:schemeClr val="bg1"/>
                </a:solidFill>
                <a:latin typeface="+mj-lt"/>
                <a:ea typeface="+mj-ea"/>
                <a:cs typeface="Calibri Light"/>
              </a:rPr>
              <a:t>Sviluppi </a:t>
            </a:r>
            <a:r>
              <a:rPr lang="en-US" sz="6100" dirty="0">
                <a:solidFill>
                  <a:schemeClr val="bg1"/>
                </a:solidFill>
                <a:latin typeface="+mj-lt"/>
                <a:ea typeface="+mj-ea"/>
                <a:cs typeface="Calibri Light"/>
              </a:rPr>
              <a:t>ML</a:t>
            </a:r>
            <a:endParaRPr lang="en-US" sz="6100" kern="1200" dirty="0">
              <a:solidFill>
                <a:schemeClr val="bg1"/>
              </a:solidFill>
              <a:latin typeface="+mj-lt"/>
              <a:ea typeface="+mj-ea"/>
              <a:cs typeface="Calibri Ligh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9D255E-3686-4032-BA4F-ACFC8B233BC2}"/>
              </a:ext>
            </a:extLst>
          </p:cNvPr>
          <p:cNvSpPr txBox="1"/>
          <p:nvPr/>
        </p:nvSpPr>
        <p:spPr>
          <a:xfrm>
            <a:off x="4716020" y="1578935"/>
            <a:ext cx="395949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rgbClr val="00B050"/>
                </a:solidFill>
                <a:latin typeface="Avenir Book" panose="02000503020000020003" pitchFamily="2" charset="0"/>
                <a:ea typeface="+mn-lt"/>
                <a:cs typeface="+mn-lt"/>
              </a:rPr>
              <a:t>Stabilizzazione Modelli</a:t>
            </a: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Google Shape;1412;p36">
            <a:extLst>
              <a:ext uri="{FF2B5EF4-FFF2-40B4-BE49-F238E27FC236}">
                <a16:creationId xmlns:a16="http://schemas.microsoft.com/office/drawing/2014/main" id="{240D92E8-033D-4D7A-85D4-FEDEF4331352}"/>
              </a:ext>
            </a:extLst>
          </p:cNvPr>
          <p:cNvSpPr txBox="1"/>
          <p:nvPr/>
        </p:nvSpPr>
        <p:spPr>
          <a:xfrm>
            <a:off x="585285" y="5165954"/>
            <a:ext cx="2408572" cy="96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/>
                </a:solidFill>
                <a:latin typeface="Avenir Book" panose="02000503020000020003"/>
                <a:ea typeface="Fira Sans Extra Condensed Medium"/>
                <a:cs typeface="Fira Sans Extra Condensed Medium"/>
                <a:sym typeface="Fira Sans Extra Condensed Medium"/>
              </a:rPr>
              <a:t>What’s next?</a:t>
            </a:r>
            <a:endParaRPr sz="3000" dirty="0">
              <a:solidFill>
                <a:schemeClr val="accent2"/>
              </a:solidFill>
              <a:latin typeface="Avenir Book" panose="02000503020000020003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A9A3E56-C358-4510-93B8-28BEE69448E2}"/>
              </a:ext>
            </a:extLst>
          </p:cNvPr>
          <p:cNvSpPr txBox="1"/>
          <p:nvPr/>
        </p:nvSpPr>
        <p:spPr>
          <a:xfrm>
            <a:off x="4168762" y="5037957"/>
            <a:ext cx="4439762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  <a:ea typeface="+mn-lt"/>
                <a:cs typeface="+mn-lt"/>
              </a:rPr>
              <a:t>  </a:t>
            </a:r>
            <a:r>
              <a:rPr lang="it-IT" sz="2400" dirty="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Più variabili esterne 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Dati storici più recenti</a:t>
            </a:r>
          </a:p>
          <a:p>
            <a:endParaRPr lang="it-IT" sz="2400" dirty="0">
              <a:solidFill>
                <a:schemeClr val="bg1"/>
              </a:solidFill>
              <a:cs typeface="Calibri"/>
            </a:endParaRPr>
          </a:p>
          <a:p>
            <a:endParaRPr lang="it-IT" sz="2400" dirty="0">
              <a:solidFill>
                <a:schemeClr val="bg1"/>
              </a:solidFill>
              <a:cs typeface="Calibri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cs typeface="Calibri"/>
            </a:endParaRPr>
          </a:p>
          <a:p>
            <a:endParaRPr lang="it-IT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240E6E5-43D2-48FC-A5C4-86DAB97717C4}"/>
              </a:ext>
            </a:extLst>
          </p:cNvPr>
          <p:cNvSpPr txBox="1"/>
          <p:nvPr/>
        </p:nvSpPr>
        <p:spPr>
          <a:xfrm>
            <a:off x="2140816" y="2291660"/>
            <a:ext cx="208335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solidFill>
                  <a:srgbClr val="00B050"/>
                </a:solidFill>
                <a:latin typeface="Avenir Book" panose="02000503020000020003" pitchFamily="2" charset="0"/>
                <a:ea typeface="+mn-lt"/>
                <a:cs typeface="+mn-lt"/>
              </a:rPr>
              <a:t>Miglioramento Performance </a:t>
            </a:r>
          </a:p>
          <a:p>
            <a:pPr algn="ctr"/>
            <a:r>
              <a:rPr lang="it-IT" sz="2400" dirty="0">
                <a:solidFill>
                  <a:srgbClr val="00B050"/>
                </a:solidFill>
                <a:latin typeface="Avenir Book" panose="02000503020000020003" pitchFamily="2" charset="0"/>
                <a:ea typeface="+mn-lt"/>
                <a:cs typeface="+mn-lt"/>
              </a:rPr>
              <a:t>sui picchi</a:t>
            </a: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79F9481-1815-4102-BAC3-700575DB05D6}"/>
              </a:ext>
            </a:extLst>
          </p:cNvPr>
          <p:cNvSpPr txBox="1"/>
          <p:nvPr/>
        </p:nvSpPr>
        <p:spPr>
          <a:xfrm>
            <a:off x="7982213" y="2496067"/>
            <a:ext cx="207460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solidFill>
                  <a:srgbClr val="00B050"/>
                </a:solidFill>
                <a:latin typeface="Avenir Book" panose="02000503020000020003" pitchFamily="2" charset="0"/>
                <a:ea typeface="+mn-lt"/>
                <a:cs typeface="+mn-lt"/>
              </a:rPr>
              <a:t>Aumento Step </a:t>
            </a:r>
          </a:p>
          <a:p>
            <a:pPr algn="ctr"/>
            <a:r>
              <a:rPr lang="it-IT" sz="2400" dirty="0">
                <a:solidFill>
                  <a:srgbClr val="00B050"/>
                </a:solidFill>
                <a:latin typeface="Avenir Book" panose="02000503020000020003" pitchFamily="2" charset="0"/>
                <a:ea typeface="+mn-lt"/>
                <a:cs typeface="+mn-lt"/>
              </a:rPr>
              <a:t>Forecast</a:t>
            </a: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it-IT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"/>
              <a:buChar char="Ø"/>
            </a:pPr>
            <a:endParaRPr lang="it-IT" sz="24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25" name="Google Shape;197;p16">
            <a:extLst>
              <a:ext uri="{FF2B5EF4-FFF2-40B4-BE49-F238E27FC236}">
                <a16:creationId xmlns:a16="http://schemas.microsoft.com/office/drawing/2014/main" id="{73D48AA9-692C-4CD5-A1AE-249F815A6473}"/>
              </a:ext>
            </a:extLst>
          </p:cNvPr>
          <p:cNvGrpSpPr/>
          <p:nvPr/>
        </p:nvGrpSpPr>
        <p:grpSpPr>
          <a:xfrm>
            <a:off x="5978481" y="2200643"/>
            <a:ext cx="717288" cy="3117787"/>
            <a:chOff x="3897894" y="1637625"/>
            <a:chExt cx="544555" cy="3505769"/>
          </a:xfrm>
          <a:solidFill>
            <a:srgbClr val="4A9BDC"/>
          </a:solidFill>
        </p:grpSpPr>
        <p:sp>
          <p:nvSpPr>
            <p:cNvPr id="26" name="Google Shape;198;p16">
              <a:extLst>
                <a:ext uri="{FF2B5EF4-FFF2-40B4-BE49-F238E27FC236}">
                  <a16:creationId xmlns:a16="http://schemas.microsoft.com/office/drawing/2014/main" id="{146C89FE-DF8F-4E79-A2DD-D94A5D358742}"/>
                </a:ext>
              </a:extLst>
            </p:cNvPr>
            <p:cNvSpPr/>
            <p:nvPr/>
          </p:nvSpPr>
          <p:spPr>
            <a:xfrm>
              <a:off x="3897894" y="1637625"/>
              <a:ext cx="544555" cy="3505769"/>
            </a:xfrm>
            <a:custGeom>
              <a:avLst/>
              <a:gdLst/>
              <a:ahLst/>
              <a:cxnLst/>
              <a:rect l="l" t="t" r="r" b="b"/>
              <a:pathLst>
                <a:path w="19278" h="124109" extrusionOk="0">
                  <a:moveTo>
                    <a:pt x="9639" y="1"/>
                  </a:moveTo>
                  <a:cubicBezTo>
                    <a:pt x="9383" y="1"/>
                    <a:pt x="9127" y="123"/>
                    <a:pt x="8931" y="367"/>
                  </a:cubicBezTo>
                  <a:lnTo>
                    <a:pt x="394" y="11273"/>
                  </a:lnTo>
                  <a:cubicBezTo>
                    <a:pt x="1" y="11773"/>
                    <a:pt x="179" y="12190"/>
                    <a:pt x="787" y="12190"/>
                  </a:cubicBezTo>
                  <a:lnTo>
                    <a:pt x="3430" y="12190"/>
                  </a:lnTo>
                  <a:lnTo>
                    <a:pt x="3430" y="124108"/>
                  </a:lnTo>
                  <a:lnTo>
                    <a:pt x="15777" y="124108"/>
                  </a:lnTo>
                  <a:lnTo>
                    <a:pt x="15777" y="12190"/>
                  </a:lnTo>
                  <a:lnTo>
                    <a:pt x="18491" y="12190"/>
                  </a:lnTo>
                  <a:cubicBezTo>
                    <a:pt x="19098" y="12190"/>
                    <a:pt x="19277" y="11773"/>
                    <a:pt x="18884" y="11273"/>
                  </a:cubicBezTo>
                  <a:lnTo>
                    <a:pt x="10347" y="367"/>
                  </a:lnTo>
                  <a:cubicBezTo>
                    <a:pt x="10151" y="123"/>
                    <a:pt x="9895" y="1"/>
                    <a:pt x="96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9;p16">
              <a:extLst>
                <a:ext uri="{FF2B5EF4-FFF2-40B4-BE49-F238E27FC236}">
                  <a16:creationId xmlns:a16="http://schemas.microsoft.com/office/drawing/2014/main" id="{92165BFF-0989-4FCB-9399-32882565CC74}"/>
                </a:ext>
              </a:extLst>
            </p:cNvPr>
            <p:cNvSpPr/>
            <p:nvPr/>
          </p:nvSpPr>
          <p:spPr>
            <a:xfrm>
              <a:off x="4151788" y="2196180"/>
              <a:ext cx="22542" cy="2611566"/>
            </a:xfrm>
            <a:custGeom>
              <a:avLst/>
              <a:gdLst/>
              <a:ahLst/>
              <a:cxnLst/>
              <a:rect l="l" t="t" r="r" b="b"/>
              <a:pathLst>
                <a:path w="798" h="92453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lnTo>
                    <a:pt x="0" y="5787"/>
                  </a:lnTo>
                  <a:cubicBezTo>
                    <a:pt x="0" y="6013"/>
                    <a:pt x="179" y="6192"/>
                    <a:pt x="393" y="6192"/>
                  </a:cubicBezTo>
                  <a:cubicBezTo>
                    <a:pt x="619" y="6192"/>
                    <a:pt x="798" y="6013"/>
                    <a:pt x="798" y="5787"/>
                  </a:cubicBezTo>
                  <a:lnTo>
                    <a:pt x="798" y="394"/>
                  </a:lnTo>
                  <a:cubicBezTo>
                    <a:pt x="798" y="179"/>
                    <a:pt x="619" y="1"/>
                    <a:pt x="393" y="1"/>
                  </a:cubicBezTo>
                  <a:close/>
                  <a:moveTo>
                    <a:pt x="393" y="14384"/>
                  </a:moveTo>
                  <a:cubicBezTo>
                    <a:pt x="179" y="14384"/>
                    <a:pt x="0" y="14562"/>
                    <a:pt x="0" y="14776"/>
                  </a:cubicBezTo>
                  <a:lnTo>
                    <a:pt x="0" y="20170"/>
                  </a:lnTo>
                  <a:cubicBezTo>
                    <a:pt x="0" y="20384"/>
                    <a:pt x="179" y="20563"/>
                    <a:pt x="393" y="20563"/>
                  </a:cubicBezTo>
                  <a:cubicBezTo>
                    <a:pt x="619" y="20563"/>
                    <a:pt x="798" y="20384"/>
                    <a:pt x="798" y="20170"/>
                  </a:cubicBezTo>
                  <a:lnTo>
                    <a:pt x="798" y="14776"/>
                  </a:lnTo>
                  <a:cubicBezTo>
                    <a:pt x="798" y="14562"/>
                    <a:pt x="619" y="14384"/>
                    <a:pt x="393" y="14384"/>
                  </a:cubicBezTo>
                  <a:close/>
                  <a:moveTo>
                    <a:pt x="393" y="28754"/>
                  </a:moveTo>
                  <a:cubicBezTo>
                    <a:pt x="179" y="28754"/>
                    <a:pt x="0" y="28933"/>
                    <a:pt x="0" y="29159"/>
                  </a:cubicBezTo>
                  <a:lnTo>
                    <a:pt x="0" y="34541"/>
                  </a:lnTo>
                  <a:cubicBezTo>
                    <a:pt x="0" y="34767"/>
                    <a:pt x="179" y="34946"/>
                    <a:pt x="393" y="34946"/>
                  </a:cubicBezTo>
                  <a:cubicBezTo>
                    <a:pt x="619" y="34946"/>
                    <a:pt x="798" y="34767"/>
                    <a:pt x="798" y="34541"/>
                  </a:cubicBezTo>
                  <a:lnTo>
                    <a:pt x="798" y="29159"/>
                  </a:lnTo>
                  <a:cubicBezTo>
                    <a:pt x="798" y="28933"/>
                    <a:pt x="619" y="28754"/>
                    <a:pt x="393" y="28754"/>
                  </a:cubicBezTo>
                  <a:close/>
                  <a:moveTo>
                    <a:pt x="393" y="43137"/>
                  </a:moveTo>
                  <a:cubicBezTo>
                    <a:pt x="179" y="43137"/>
                    <a:pt x="0" y="43316"/>
                    <a:pt x="0" y="43530"/>
                  </a:cubicBezTo>
                  <a:lnTo>
                    <a:pt x="0" y="48923"/>
                  </a:lnTo>
                  <a:cubicBezTo>
                    <a:pt x="0" y="49138"/>
                    <a:pt x="179" y="49316"/>
                    <a:pt x="393" y="49316"/>
                  </a:cubicBezTo>
                  <a:cubicBezTo>
                    <a:pt x="619" y="49316"/>
                    <a:pt x="798" y="49138"/>
                    <a:pt x="798" y="48923"/>
                  </a:cubicBezTo>
                  <a:lnTo>
                    <a:pt x="798" y="43530"/>
                  </a:lnTo>
                  <a:cubicBezTo>
                    <a:pt x="798" y="43316"/>
                    <a:pt x="619" y="43137"/>
                    <a:pt x="393" y="43137"/>
                  </a:cubicBezTo>
                  <a:close/>
                  <a:moveTo>
                    <a:pt x="393" y="57508"/>
                  </a:moveTo>
                  <a:cubicBezTo>
                    <a:pt x="179" y="57508"/>
                    <a:pt x="0" y="57686"/>
                    <a:pt x="0" y="57913"/>
                  </a:cubicBezTo>
                  <a:lnTo>
                    <a:pt x="0" y="63306"/>
                  </a:lnTo>
                  <a:cubicBezTo>
                    <a:pt x="0" y="63521"/>
                    <a:pt x="179" y="63699"/>
                    <a:pt x="393" y="63699"/>
                  </a:cubicBezTo>
                  <a:cubicBezTo>
                    <a:pt x="619" y="63699"/>
                    <a:pt x="798" y="63521"/>
                    <a:pt x="798" y="63306"/>
                  </a:cubicBezTo>
                  <a:lnTo>
                    <a:pt x="798" y="57913"/>
                  </a:lnTo>
                  <a:cubicBezTo>
                    <a:pt x="798" y="57686"/>
                    <a:pt x="619" y="57508"/>
                    <a:pt x="393" y="57508"/>
                  </a:cubicBezTo>
                  <a:close/>
                  <a:moveTo>
                    <a:pt x="393" y="71891"/>
                  </a:moveTo>
                  <a:cubicBezTo>
                    <a:pt x="179" y="71891"/>
                    <a:pt x="0" y="72069"/>
                    <a:pt x="0" y="72283"/>
                  </a:cubicBezTo>
                  <a:lnTo>
                    <a:pt x="0" y="77677"/>
                  </a:lnTo>
                  <a:cubicBezTo>
                    <a:pt x="0" y="77903"/>
                    <a:pt x="179" y="78070"/>
                    <a:pt x="393" y="78070"/>
                  </a:cubicBezTo>
                  <a:cubicBezTo>
                    <a:pt x="619" y="78070"/>
                    <a:pt x="798" y="77903"/>
                    <a:pt x="798" y="77677"/>
                  </a:cubicBezTo>
                  <a:lnTo>
                    <a:pt x="798" y="72283"/>
                  </a:lnTo>
                  <a:cubicBezTo>
                    <a:pt x="798" y="72069"/>
                    <a:pt x="619" y="71891"/>
                    <a:pt x="393" y="71891"/>
                  </a:cubicBezTo>
                  <a:close/>
                  <a:moveTo>
                    <a:pt x="393" y="86273"/>
                  </a:moveTo>
                  <a:cubicBezTo>
                    <a:pt x="179" y="86273"/>
                    <a:pt x="0" y="86452"/>
                    <a:pt x="0" y="86666"/>
                  </a:cubicBezTo>
                  <a:lnTo>
                    <a:pt x="0" y="92060"/>
                  </a:lnTo>
                  <a:cubicBezTo>
                    <a:pt x="0" y="92274"/>
                    <a:pt x="179" y="92453"/>
                    <a:pt x="393" y="92453"/>
                  </a:cubicBezTo>
                  <a:cubicBezTo>
                    <a:pt x="619" y="92453"/>
                    <a:pt x="798" y="92274"/>
                    <a:pt x="798" y="92060"/>
                  </a:cubicBezTo>
                  <a:lnTo>
                    <a:pt x="798" y="86666"/>
                  </a:lnTo>
                  <a:cubicBezTo>
                    <a:pt x="798" y="86452"/>
                    <a:pt x="619" y="86273"/>
                    <a:pt x="393" y="862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03;p16">
            <a:extLst>
              <a:ext uri="{FF2B5EF4-FFF2-40B4-BE49-F238E27FC236}">
                <a16:creationId xmlns:a16="http://schemas.microsoft.com/office/drawing/2014/main" id="{31106485-E88D-4C85-A005-8DF139C7EA4C}"/>
              </a:ext>
            </a:extLst>
          </p:cNvPr>
          <p:cNvGrpSpPr/>
          <p:nvPr/>
        </p:nvGrpSpPr>
        <p:grpSpPr>
          <a:xfrm>
            <a:off x="6102819" y="2821966"/>
            <a:ext cx="1683723" cy="2282550"/>
            <a:chOff x="6712483" y="1882043"/>
            <a:chExt cx="1316729" cy="3256485"/>
          </a:xfrm>
          <a:solidFill>
            <a:srgbClr val="4A9BDC"/>
          </a:solidFill>
        </p:grpSpPr>
        <p:sp>
          <p:nvSpPr>
            <p:cNvPr id="14" name="Google Shape;204;p16">
              <a:extLst>
                <a:ext uri="{FF2B5EF4-FFF2-40B4-BE49-F238E27FC236}">
                  <a16:creationId xmlns:a16="http://schemas.microsoft.com/office/drawing/2014/main" id="{F281AA4E-2A57-4A4E-9E4C-21265D23A648}"/>
                </a:ext>
              </a:extLst>
            </p:cNvPr>
            <p:cNvSpPr/>
            <p:nvPr/>
          </p:nvSpPr>
          <p:spPr>
            <a:xfrm>
              <a:off x="6712483" y="1882043"/>
              <a:ext cx="1316729" cy="3256485"/>
            </a:xfrm>
            <a:custGeom>
              <a:avLst/>
              <a:gdLst/>
              <a:ahLst/>
              <a:cxnLst/>
              <a:rect l="l" t="t" r="r" b="b"/>
              <a:pathLst>
                <a:path w="46614" h="115284" extrusionOk="0">
                  <a:moveTo>
                    <a:pt x="34701" y="0"/>
                  </a:moveTo>
                  <a:cubicBezTo>
                    <a:pt x="34443" y="0"/>
                    <a:pt x="34267" y="226"/>
                    <a:pt x="34267" y="638"/>
                  </a:cubicBezTo>
                  <a:lnTo>
                    <a:pt x="34267" y="3817"/>
                  </a:lnTo>
                  <a:cubicBezTo>
                    <a:pt x="15372" y="3948"/>
                    <a:pt x="1" y="19295"/>
                    <a:pt x="1" y="38345"/>
                  </a:cubicBezTo>
                  <a:lnTo>
                    <a:pt x="37" y="38345"/>
                  </a:lnTo>
                  <a:lnTo>
                    <a:pt x="37" y="91590"/>
                  </a:lnTo>
                  <a:lnTo>
                    <a:pt x="37" y="115283"/>
                  </a:lnTo>
                  <a:lnTo>
                    <a:pt x="12395" y="115283"/>
                  </a:lnTo>
                  <a:lnTo>
                    <a:pt x="12240" y="91625"/>
                  </a:lnTo>
                  <a:lnTo>
                    <a:pt x="12240" y="38357"/>
                  </a:lnTo>
                  <a:cubicBezTo>
                    <a:pt x="12240" y="26153"/>
                    <a:pt x="22218" y="16259"/>
                    <a:pt x="34267" y="16140"/>
                  </a:cubicBezTo>
                  <a:lnTo>
                    <a:pt x="34267" y="19462"/>
                  </a:lnTo>
                  <a:cubicBezTo>
                    <a:pt x="34267" y="19876"/>
                    <a:pt x="34445" y="20103"/>
                    <a:pt x="34706" y="20103"/>
                  </a:cubicBezTo>
                  <a:cubicBezTo>
                    <a:pt x="34850" y="20103"/>
                    <a:pt x="35018" y="20034"/>
                    <a:pt x="35196" y="19890"/>
                  </a:cubicBezTo>
                  <a:lnTo>
                    <a:pt x="46102" y="10806"/>
                  </a:lnTo>
                  <a:cubicBezTo>
                    <a:pt x="46602" y="10389"/>
                    <a:pt x="46614" y="9711"/>
                    <a:pt x="46114" y="9294"/>
                  </a:cubicBezTo>
                  <a:lnTo>
                    <a:pt x="35196" y="221"/>
                  </a:lnTo>
                  <a:cubicBezTo>
                    <a:pt x="35016" y="71"/>
                    <a:pt x="34845" y="0"/>
                    <a:pt x="34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205;p16">
              <a:extLst>
                <a:ext uri="{FF2B5EF4-FFF2-40B4-BE49-F238E27FC236}">
                  <a16:creationId xmlns:a16="http://schemas.microsoft.com/office/drawing/2014/main" id="{964B774A-B9D9-44F5-8C88-05043B4B5970}"/>
                </a:ext>
              </a:extLst>
            </p:cNvPr>
            <p:cNvSpPr/>
            <p:nvPr/>
          </p:nvSpPr>
          <p:spPr>
            <a:xfrm>
              <a:off x="6878905" y="2133503"/>
              <a:ext cx="688476" cy="2976976"/>
            </a:xfrm>
            <a:custGeom>
              <a:avLst/>
              <a:gdLst/>
              <a:ahLst/>
              <a:cxnLst/>
              <a:rect l="l" t="t" r="r" b="b"/>
              <a:pathLst>
                <a:path w="24373" h="105389" extrusionOk="0">
                  <a:moveTo>
                    <a:pt x="23950" y="1"/>
                  </a:moveTo>
                  <a:cubicBezTo>
                    <a:pt x="23928" y="1"/>
                    <a:pt x="23907" y="2"/>
                    <a:pt x="23885" y="6"/>
                  </a:cubicBezTo>
                  <a:cubicBezTo>
                    <a:pt x="21860" y="363"/>
                    <a:pt x="19896" y="863"/>
                    <a:pt x="18074" y="1494"/>
                  </a:cubicBezTo>
                  <a:cubicBezTo>
                    <a:pt x="17860" y="1566"/>
                    <a:pt x="17753" y="1792"/>
                    <a:pt x="17824" y="1994"/>
                  </a:cubicBezTo>
                  <a:cubicBezTo>
                    <a:pt x="17884" y="2161"/>
                    <a:pt x="18039" y="2268"/>
                    <a:pt x="18193" y="2268"/>
                  </a:cubicBezTo>
                  <a:cubicBezTo>
                    <a:pt x="18241" y="2268"/>
                    <a:pt x="18289" y="2256"/>
                    <a:pt x="18324" y="2245"/>
                  </a:cubicBezTo>
                  <a:cubicBezTo>
                    <a:pt x="20122" y="1625"/>
                    <a:pt x="22039" y="1137"/>
                    <a:pt x="24015" y="792"/>
                  </a:cubicBezTo>
                  <a:cubicBezTo>
                    <a:pt x="24230" y="756"/>
                    <a:pt x="24373" y="554"/>
                    <a:pt x="24337" y="340"/>
                  </a:cubicBezTo>
                  <a:cubicBezTo>
                    <a:pt x="24305" y="137"/>
                    <a:pt x="24139" y="1"/>
                    <a:pt x="23950" y="1"/>
                  </a:cubicBezTo>
                  <a:close/>
                  <a:moveTo>
                    <a:pt x="9641" y="6304"/>
                  </a:moveTo>
                  <a:cubicBezTo>
                    <a:pt x="9553" y="6304"/>
                    <a:pt x="9466" y="6332"/>
                    <a:pt x="9395" y="6388"/>
                  </a:cubicBezTo>
                  <a:cubicBezTo>
                    <a:pt x="7966" y="7567"/>
                    <a:pt x="6609" y="8995"/>
                    <a:pt x="5251" y="10757"/>
                  </a:cubicBezTo>
                  <a:cubicBezTo>
                    <a:pt x="5120" y="10936"/>
                    <a:pt x="5156" y="11186"/>
                    <a:pt x="5323" y="11317"/>
                  </a:cubicBezTo>
                  <a:cubicBezTo>
                    <a:pt x="5394" y="11377"/>
                    <a:pt x="5489" y="11400"/>
                    <a:pt x="5573" y="11400"/>
                  </a:cubicBezTo>
                  <a:cubicBezTo>
                    <a:pt x="5692" y="11400"/>
                    <a:pt x="5811" y="11341"/>
                    <a:pt x="5882" y="11246"/>
                  </a:cubicBezTo>
                  <a:cubicBezTo>
                    <a:pt x="7204" y="9519"/>
                    <a:pt x="8514" y="8138"/>
                    <a:pt x="9895" y="7007"/>
                  </a:cubicBezTo>
                  <a:cubicBezTo>
                    <a:pt x="10061" y="6864"/>
                    <a:pt x="10085" y="6614"/>
                    <a:pt x="9954" y="6447"/>
                  </a:cubicBezTo>
                  <a:cubicBezTo>
                    <a:pt x="9873" y="6352"/>
                    <a:pt x="9757" y="6304"/>
                    <a:pt x="9641" y="6304"/>
                  </a:cubicBezTo>
                  <a:close/>
                  <a:moveTo>
                    <a:pt x="1289" y="19470"/>
                  </a:moveTo>
                  <a:cubicBezTo>
                    <a:pt x="1114" y="19470"/>
                    <a:pt x="957" y="19591"/>
                    <a:pt x="917" y="19770"/>
                  </a:cubicBezTo>
                  <a:cubicBezTo>
                    <a:pt x="477" y="21544"/>
                    <a:pt x="263" y="23497"/>
                    <a:pt x="251" y="25759"/>
                  </a:cubicBezTo>
                  <a:cubicBezTo>
                    <a:pt x="251" y="25974"/>
                    <a:pt x="429" y="26152"/>
                    <a:pt x="644" y="26152"/>
                  </a:cubicBezTo>
                  <a:cubicBezTo>
                    <a:pt x="870" y="26152"/>
                    <a:pt x="1036" y="25974"/>
                    <a:pt x="1048" y="25759"/>
                  </a:cubicBezTo>
                  <a:cubicBezTo>
                    <a:pt x="1048" y="23569"/>
                    <a:pt x="1263" y="21675"/>
                    <a:pt x="1691" y="19961"/>
                  </a:cubicBezTo>
                  <a:cubicBezTo>
                    <a:pt x="1739" y="19747"/>
                    <a:pt x="1608" y="19532"/>
                    <a:pt x="1394" y="19485"/>
                  </a:cubicBezTo>
                  <a:cubicBezTo>
                    <a:pt x="1358" y="19475"/>
                    <a:pt x="1323" y="19470"/>
                    <a:pt x="1289" y="19470"/>
                  </a:cubicBezTo>
                  <a:close/>
                  <a:moveTo>
                    <a:pt x="524" y="35260"/>
                  </a:moveTo>
                  <a:cubicBezTo>
                    <a:pt x="310" y="35260"/>
                    <a:pt x="132" y="35439"/>
                    <a:pt x="132" y="35653"/>
                  </a:cubicBezTo>
                  <a:cubicBezTo>
                    <a:pt x="108" y="37642"/>
                    <a:pt x="96" y="39618"/>
                    <a:pt x="72" y="41595"/>
                  </a:cubicBezTo>
                  <a:cubicBezTo>
                    <a:pt x="72" y="41821"/>
                    <a:pt x="251" y="41999"/>
                    <a:pt x="477" y="41999"/>
                  </a:cubicBezTo>
                  <a:cubicBezTo>
                    <a:pt x="691" y="41999"/>
                    <a:pt x="870" y="41821"/>
                    <a:pt x="870" y="41606"/>
                  </a:cubicBezTo>
                  <a:cubicBezTo>
                    <a:pt x="882" y="39630"/>
                    <a:pt x="905" y="37642"/>
                    <a:pt x="917" y="35665"/>
                  </a:cubicBezTo>
                  <a:cubicBezTo>
                    <a:pt x="929" y="35451"/>
                    <a:pt x="751" y="35260"/>
                    <a:pt x="524" y="35260"/>
                  </a:cubicBezTo>
                  <a:close/>
                  <a:moveTo>
                    <a:pt x="417" y="51108"/>
                  </a:moveTo>
                  <a:cubicBezTo>
                    <a:pt x="203" y="51108"/>
                    <a:pt x="24" y="51286"/>
                    <a:pt x="24" y="51501"/>
                  </a:cubicBezTo>
                  <a:cubicBezTo>
                    <a:pt x="12" y="53489"/>
                    <a:pt x="12" y="55465"/>
                    <a:pt x="1" y="57454"/>
                  </a:cubicBezTo>
                  <a:cubicBezTo>
                    <a:pt x="1" y="57668"/>
                    <a:pt x="179" y="57847"/>
                    <a:pt x="405" y="57847"/>
                  </a:cubicBezTo>
                  <a:cubicBezTo>
                    <a:pt x="620" y="57847"/>
                    <a:pt x="798" y="57668"/>
                    <a:pt x="798" y="57454"/>
                  </a:cubicBezTo>
                  <a:cubicBezTo>
                    <a:pt x="798" y="55465"/>
                    <a:pt x="810" y="53489"/>
                    <a:pt x="810" y="51512"/>
                  </a:cubicBezTo>
                  <a:cubicBezTo>
                    <a:pt x="822" y="51286"/>
                    <a:pt x="644" y="51108"/>
                    <a:pt x="417" y="51108"/>
                  </a:cubicBezTo>
                  <a:close/>
                  <a:moveTo>
                    <a:pt x="393" y="66955"/>
                  </a:moveTo>
                  <a:cubicBezTo>
                    <a:pt x="167" y="66955"/>
                    <a:pt x="1" y="67133"/>
                    <a:pt x="1" y="67348"/>
                  </a:cubicBezTo>
                  <a:lnTo>
                    <a:pt x="1" y="68419"/>
                  </a:lnTo>
                  <a:cubicBezTo>
                    <a:pt x="1" y="70050"/>
                    <a:pt x="1" y="71670"/>
                    <a:pt x="1" y="73301"/>
                  </a:cubicBezTo>
                  <a:cubicBezTo>
                    <a:pt x="1" y="73515"/>
                    <a:pt x="179" y="73694"/>
                    <a:pt x="393" y="73694"/>
                  </a:cubicBezTo>
                  <a:cubicBezTo>
                    <a:pt x="608" y="73694"/>
                    <a:pt x="786" y="73515"/>
                    <a:pt x="786" y="73301"/>
                  </a:cubicBezTo>
                  <a:cubicBezTo>
                    <a:pt x="786" y="71670"/>
                    <a:pt x="786" y="70050"/>
                    <a:pt x="786" y="68419"/>
                  </a:cubicBezTo>
                  <a:lnTo>
                    <a:pt x="786" y="67348"/>
                  </a:lnTo>
                  <a:cubicBezTo>
                    <a:pt x="786" y="67133"/>
                    <a:pt x="608" y="66955"/>
                    <a:pt x="393" y="66955"/>
                  </a:cubicBezTo>
                  <a:close/>
                  <a:moveTo>
                    <a:pt x="405" y="82802"/>
                  </a:moveTo>
                  <a:cubicBezTo>
                    <a:pt x="179" y="82802"/>
                    <a:pt x="1" y="82981"/>
                    <a:pt x="1" y="83195"/>
                  </a:cubicBezTo>
                  <a:cubicBezTo>
                    <a:pt x="12" y="85183"/>
                    <a:pt x="12" y="87160"/>
                    <a:pt x="12" y="89148"/>
                  </a:cubicBezTo>
                  <a:cubicBezTo>
                    <a:pt x="12" y="89362"/>
                    <a:pt x="191" y="89541"/>
                    <a:pt x="405" y="89541"/>
                  </a:cubicBezTo>
                  <a:cubicBezTo>
                    <a:pt x="620" y="89541"/>
                    <a:pt x="798" y="89362"/>
                    <a:pt x="798" y="89136"/>
                  </a:cubicBezTo>
                  <a:cubicBezTo>
                    <a:pt x="798" y="87160"/>
                    <a:pt x="798" y="85183"/>
                    <a:pt x="798" y="83195"/>
                  </a:cubicBezTo>
                  <a:cubicBezTo>
                    <a:pt x="798" y="82981"/>
                    <a:pt x="620" y="82802"/>
                    <a:pt x="405" y="82802"/>
                  </a:cubicBezTo>
                  <a:close/>
                  <a:moveTo>
                    <a:pt x="405" y="98649"/>
                  </a:moveTo>
                  <a:cubicBezTo>
                    <a:pt x="191" y="98649"/>
                    <a:pt x="12" y="98828"/>
                    <a:pt x="12" y="99042"/>
                  </a:cubicBezTo>
                  <a:cubicBezTo>
                    <a:pt x="12" y="101030"/>
                    <a:pt x="12" y="103007"/>
                    <a:pt x="1" y="104983"/>
                  </a:cubicBezTo>
                  <a:cubicBezTo>
                    <a:pt x="1" y="105210"/>
                    <a:pt x="179" y="105388"/>
                    <a:pt x="405" y="105388"/>
                  </a:cubicBezTo>
                  <a:cubicBezTo>
                    <a:pt x="620" y="105388"/>
                    <a:pt x="798" y="105210"/>
                    <a:pt x="798" y="104995"/>
                  </a:cubicBezTo>
                  <a:cubicBezTo>
                    <a:pt x="798" y="103007"/>
                    <a:pt x="798" y="101030"/>
                    <a:pt x="798" y="99042"/>
                  </a:cubicBezTo>
                  <a:cubicBezTo>
                    <a:pt x="798" y="98828"/>
                    <a:pt x="632" y="98649"/>
                    <a:pt x="405" y="9864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" name="Google Shape;200;p16">
            <a:extLst>
              <a:ext uri="{FF2B5EF4-FFF2-40B4-BE49-F238E27FC236}">
                <a16:creationId xmlns:a16="http://schemas.microsoft.com/office/drawing/2014/main" id="{FD465832-3D6C-4BA6-B481-7889F0DEC8ED}"/>
              </a:ext>
            </a:extLst>
          </p:cNvPr>
          <p:cNvGrpSpPr/>
          <p:nvPr/>
        </p:nvGrpSpPr>
        <p:grpSpPr>
          <a:xfrm>
            <a:off x="4265829" y="3134698"/>
            <a:ext cx="2281838" cy="2183733"/>
            <a:chOff x="3387023" y="2290896"/>
            <a:chExt cx="1773378" cy="2852517"/>
          </a:xfrm>
        </p:grpSpPr>
        <p:sp>
          <p:nvSpPr>
            <p:cNvPr id="17" name="Google Shape;201;p16">
              <a:extLst>
                <a:ext uri="{FF2B5EF4-FFF2-40B4-BE49-F238E27FC236}">
                  <a16:creationId xmlns:a16="http://schemas.microsoft.com/office/drawing/2014/main" id="{A045AD6F-93B9-4186-8A98-81E9B4BEAD80}"/>
                </a:ext>
              </a:extLst>
            </p:cNvPr>
            <p:cNvSpPr/>
            <p:nvPr/>
          </p:nvSpPr>
          <p:spPr>
            <a:xfrm>
              <a:off x="3387023" y="2290896"/>
              <a:ext cx="1773378" cy="2852517"/>
            </a:xfrm>
            <a:custGeom>
              <a:avLst/>
              <a:gdLst/>
              <a:ahLst/>
              <a:cxnLst/>
              <a:rect l="l" t="t" r="r" b="b"/>
              <a:pathLst>
                <a:path w="62780" h="100983" extrusionOk="0">
                  <a:moveTo>
                    <a:pt x="1010" y="0"/>
                  </a:moveTo>
                  <a:cubicBezTo>
                    <a:pt x="422" y="0"/>
                    <a:pt x="1" y="458"/>
                    <a:pt x="46" y="1065"/>
                  </a:cubicBezTo>
                  <a:lnTo>
                    <a:pt x="1332" y="15186"/>
                  </a:lnTo>
                  <a:cubicBezTo>
                    <a:pt x="1368" y="15585"/>
                    <a:pt x="1541" y="15794"/>
                    <a:pt x="1774" y="15794"/>
                  </a:cubicBezTo>
                  <a:cubicBezTo>
                    <a:pt x="1922" y="15794"/>
                    <a:pt x="2096" y="15708"/>
                    <a:pt x="2272" y="15531"/>
                  </a:cubicBezTo>
                  <a:lnTo>
                    <a:pt x="4689" y="13126"/>
                  </a:lnTo>
                  <a:cubicBezTo>
                    <a:pt x="10857" y="18889"/>
                    <a:pt x="19179" y="22413"/>
                    <a:pt x="28252" y="22425"/>
                  </a:cubicBezTo>
                  <a:cubicBezTo>
                    <a:pt x="40456" y="22425"/>
                    <a:pt x="50433" y="32366"/>
                    <a:pt x="50433" y="44642"/>
                  </a:cubicBezTo>
                  <a:lnTo>
                    <a:pt x="50433" y="100982"/>
                  </a:lnTo>
                  <a:lnTo>
                    <a:pt x="62780" y="100982"/>
                  </a:lnTo>
                  <a:lnTo>
                    <a:pt x="62780" y="44582"/>
                  </a:lnTo>
                  <a:lnTo>
                    <a:pt x="62744" y="44582"/>
                  </a:lnTo>
                  <a:cubicBezTo>
                    <a:pt x="62744" y="25532"/>
                    <a:pt x="47302" y="10114"/>
                    <a:pt x="28252" y="10090"/>
                  </a:cubicBezTo>
                  <a:cubicBezTo>
                    <a:pt x="22596" y="10090"/>
                    <a:pt x="17334" y="7947"/>
                    <a:pt x="13405" y="4411"/>
                  </a:cubicBezTo>
                  <a:lnTo>
                    <a:pt x="15584" y="2220"/>
                  </a:lnTo>
                  <a:cubicBezTo>
                    <a:pt x="16048" y="1767"/>
                    <a:pt x="15893" y="1339"/>
                    <a:pt x="15250" y="1279"/>
                  </a:cubicBezTo>
                  <a:lnTo>
                    <a:pt x="1117" y="5"/>
                  </a:lnTo>
                  <a:cubicBezTo>
                    <a:pt x="1081" y="2"/>
                    <a:pt x="1045" y="0"/>
                    <a:pt x="1010" y="0"/>
                  </a:cubicBezTo>
                  <a:close/>
                </a:path>
              </a:pathLst>
            </a:custGeom>
            <a:solidFill>
              <a:srgbClr val="4A9BDC"/>
            </a:solidFill>
            <a:ln>
              <a:solidFill>
                <a:srgbClr val="4A9BDC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2;p16">
              <a:extLst>
                <a:ext uri="{FF2B5EF4-FFF2-40B4-BE49-F238E27FC236}">
                  <a16:creationId xmlns:a16="http://schemas.microsoft.com/office/drawing/2014/main" id="{2B9AB553-ED52-4EE2-9132-0438D7577E5E}"/>
                </a:ext>
              </a:extLst>
            </p:cNvPr>
            <p:cNvSpPr/>
            <p:nvPr/>
          </p:nvSpPr>
          <p:spPr>
            <a:xfrm>
              <a:off x="3598857" y="2484285"/>
              <a:ext cx="1405172" cy="2470103"/>
            </a:xfrm>
            <a:custGeom>
              <a:avLst/>
              <a:gdLst/>
              <a:ahLst/>
              <a:cxnLst/>
              <a:rect l="l" t="t" r="r" b="b"/>
              <a:pathLst>
                <a:path w="49745" h="87445" extrusionOk="0">
                  <a:moveTo>
                    <a:pt x="441" y="1"/>
                  </a:moveTo>
                  <a:cubicBezTo>
                    <a:pt x="334" y="1"/>
                    <a:pt x="225" y="42"/>
                    <a:pt x="143" y="124"/>
                  </a:cubicBezTo>
                  <a:cubicBezTo>
                    <a:pt x="0" y="291"/>
                    <a:pt x="12" y="541"/>
                    <a:pt x="179" y="684"/>
                  </a:cubicBezTo>
                  <a:cubicBezTo>
                    <a:pt x="1679" y="2029"/>
                    <a:pt x="3274" y="3256"/>
                    <a:pt x="4918" y="4363"/>
                  </a:cubicBezTo>
                  <a:cubicBezTo>
                    <a:pt x="4989" y="4411"/>
                    <a:pt x="5060" y="4423"/>
                    <a:pt x="5132" y="4423"/>
                  </a:cubicBezTo>
                  <a:cubicBezTo>
                    <a:pt x="5263" y="4423"/>
                    <a:pt x="5394" y="4363"/>
                    <a:pt x="5465" y="4256"/>
                  </a:cubicBezTo>
                  <a:cubicBezTo>
                    <a:pt x="5584" y="4065"/>
                    <a:pt x="5537" y="3827"/>
                    <a:pt x="5358" y="3696"/>
                  </a:cubicBezTo>
                  <a:cubicBezTo>
                    <a:pt x="3739" y="2625"/>
                    <a:pt x="2179" y="1410"/>
                    <a:pt x="703" y="101"/>
                  </a:cubicBezTo>
                  <a:cubicBezTo>
                    <a:pt x="630" y="34"/>
                    <a:pt x="536" y="1"/>
                    <a:pt x="441" y="1"/>
                  </a:cubicBezTo>
                  <a:close/>
                  <a:moveTo>
                    <a:pt x="13955" y="8103"/>
                  </a:moveTo>
                  <a:cubicBezTo>
                    <a:pt x="13790" y="8103"/>
                    <a:pt x="13630" y="8204"/>
                    <a:pt x="13573" y="8364"/>
                  </a:cubicBezTo>
                  <a:cubicBezTo>
                    <a:pt x="13502" y="8566"/>
                    <a:pt x="13609" y="8804"/>
                    <a:pt x="13811" y="8876"/>
                  </a:cubicBezTo>
                  <a:cubicBezTo>
                    <a:pt x="15693" y="9554"/>
                    <a:pt x="17645" y="10090"/>
                    <a:pt x="19586" y="10483"/>
                  </a:cubicBezTo>
                  <a:lnTo>
                    <a:pt x="19669" y="10483"/>
                  </a:lnTo>
                  <a:cubicBezTo>
                    <a:pt x="19848" y="10483"/>
                    <a:pt x="20015" y="10352"/>
                    <a:pt x="20050" y="10173"/>
                  </a:cubicBezTo>
                  <a:cubicBezTo>
                    <a:pt x="20098" y="9959"/>
                    <a:pt x="19955" y="9745"/>
                    <a:pt x="19741" y="9697"/>
                  </a:cubicBezTo>
                  <a:cubicBezTo>
                    <a:pt x="17836" y="9328"/>
                    <a:pt x="15931" y="8792"/>
                    <a:pt x="14085" y="8125"/>
                  </a:cubicBezTo>
                  <a:cubicBezTo>
                    <a:pt x="14043" y="8110"/>
                    <a:pt x="13999" y="8103"/>
                    <a:pt x="13955" y="8103"/>
                  </a:cubicBezTo>
                  <a:close/>
                  <a:moveTo>
                    <a:pt x="29109" y="10954"/>
                  </a:moveTo>
                  <a:cubicBezTo>
                    <a:pt x="28919" y="10954"/>
                    <a:pt x="28752" y="11099"/>
                    <a:pt x="28730" y="11293"/>
                  </a:cubicBezTo>
                  <a:cubicBezTo>
                    <a:pt x="28694" y="11519"/>
                    <a:pt x="28849" y="11709"/>
                    <a:pt x="29063" y="11745"/>
                  </a:cubicBezTo>
                  <a:cubicBezTo>
                    <a:pt x="30933" y="11971"/>
                    <a:pt x="32778" y="12555"/>
                    <a:pt x="34576" y="13471"/>
                  </a:cubicBezTo>
                  <a:cubicBezTo>
                    <a:pt x="34636" y="13495"/>
                    <a:pt x="34695" y="13507"/>
                    <a:pt x="34755" y="13507"/>
                  </a:cubicBezTo>
                  <a:cubicBezTo>
                    <a:pt x="34897" y="13507"/>
                    <a:pt x="35040" y="13424"/>
                    <a:pt x="35112" y="13293"/>
                  </a:cubicBezTo>
                  <a:cubicBezTo>
                    <a:pt x="35207" y="13090"/>
                    <a:pt x="35136" y="12852"/>
                    <a:pt x="34933" y="12757"/>
                  </a:cubicBezTo>
                  <a:cubicBezTo>
                    <a:pt x="33064" y="11804"/>
                    <a:pt x="31123" y="11197"/>
                    <a:pt x="29171" y="10959"/>
                  </a:cubicBezTo>
                  <a:cubicBezTo>
                    <a:pt x="29150" y="10956"/>
                    <a:pt x="29129" y="10954"/>
                    <a:pt x="29109" y="10954"/>
                  </a:cubicBezTo>
                  <a:close/>
                  <a:moveTo>
                    <a:pt x="42350" y="18963"/>
                  </a:moveTo>
                  <a:cubicBezTo>
                    <a:pt x="42262" y="18963"/>
                    <a:pt x="42173" y="18993"/>
                    <a:pt x="42101" y="19055"/>
                  </a:cubicBezTo>
                  <a:cubicBezTo>
                    <a:pt x="41934" y="19198"/>
                    <a:pt x="41910" y="19448"/>
                    <a:pt x="42041" y="19615"/>
                  </a:cubicBezTo>
                  <a:cubicBezTo>
                    <a:pt x="43268" y="21091"/>
                    <a:pt x="44375" y="22734"/>
                    <a:pt x="45315" y="24473"/>
                  </a:cubicBezTo>
                  <a:cubicBezTo>
                    <a:pt x="45387" y="24604"/>
                    <a:pt x="45530" y="24687"/>
                    <a:pt x="45661" y="24687"/>
                  </a:cubicBezTo>
                  <a:cubicBezTo>
                    <a:pt x="45732" y="24687"/>
                    <a:pt x="45792" y="24663"/>
                    <a:pt x="45851" y="24639"/>
                  </a:cubicBezTo>
                  <a:cubicBezTo>
                    <a:pt x="46042" y="24532"/>
                    <a:pt x="46113" y="24294"/>
                    <a:pt x="46018" y="24092"/>
                  </a:cubicBezTo>
                  <a:cubicBezTo>
                    <a:pt x="45042" y="22306"/>
                    <a:pt x="43910" y="20627"/>
                    <a:pt x="42660" y="19115"/>
                  </a:cubicBezTo>
                  <a:cubicBezTo>
                    <a:pt x="42580" y="19014"/>
                    <a:pt x="42465" y="18963"/>
                    <a:pt x="42350" y="18963"/>
                  </a:cubicBezTo>
                  <a:close/>
                  <a:moveTo>
                    <a:pt x="48969" y="33191"/>
                  </a:moveTo>
                  <a:cubicBezTo>
                    <a:pt x="48943" y="33191"/>
                    <a:pt x="48915" y="33194"/>
                    <a:pt x="48887" y="33200"/>
                  </a:cubicBezTo>
                  <a:cubicBezTo>
                    <a:pt x="48673" y="33236"/>
                    <a:pt x="48530" y="33438"/>
                    <a:pt x="48566" y="33652"/>
                  </a:cubicBezTo>
                  <a:cubicBezTo>
                    <a:pt x="48828" y="35117"/>
                    <a:pt x="48959" y="36558"/>
                    <a:pt x="48959" y="37939"/>
                  </a:cubicBezTo>
                  <a:lnTo>
                    <a:pt x="48959" y="39510"/>
                  </a:lnTo>
                  <a:cubicBezTo>
                    <a:pt x="48959" y="39725"/>
                    <a:pt x="49137" y="39903"/>
                    <a:pt x="49352" y="39903"/>
                  </a:cubicBezTo>
                  <a:cubicBezTo>
                    <a:pt x="49578" y="39903"/>
                    <a:pt x="49745" y="39725"/>
                    <a:pt x="49745" y="39510"/>
                  </a:cubicBezTo>
                  <a:lnTo>
                    <a:pt x="49745" y="37939"/>
                  </a:lnTo>
                  <a:cubicBezTo>
                    <a:pt x="49745" y="36510"/>
                    <a:pt x="49614" y="35022"/>
                    <a:pt x="49352" y="33521"/>
                  </a:cubicBezTo>
                  <a:cubicBezTo>
                    <a:pt x="49320" y="33333"/>
                    <a:pt x="49161" y="33191"/>
                    <a:pt x="48969" y="33191"/>
                  </a:cubicBezTo>
                  <a:close/>
                  <a:moveTo>
                    <a:pt x="49352" y="49011"/>
                  </a:moveTo>
                  <a:cubicBezTo>
                    <a:pt x="49137" y="49011"/>
                    <a:pt x="48959" y="49190"/>
                    <a:pt x="48959" y="49404"/>
                  </a:cubicBezTo>
                  <a:lnTo>
                    <a:pt x="48959" y="55357"/>
                  </a:lnTo>
                  <a:cubicBezTo>
                    <a:pt x="48959" y="55572"/>
                    <a:pt x="49137" y="55750"/>
                    <a:pt x="49352" y="55750"/>
                  </a:cubicBezTo>
                  <a:cubicBezTo>
                    <a:pt x="49578" y="55750"/>
                    <a:pt x="49745" y="55572"/>
                    <a:pt x="49745" y="55357"/>
                  </a:cubicBezTo>
                  <a:lnTo>
                    <a:pt x="49745" y="49404"/>
                  </a:lnTo>
                  <a:cubicBezTo>
                    <a:pt x="49745" y="49190"/>
                    <a:pt x="49578" y="49011"/>
                    <a:pt x="49352" y="49011"/>
                  </a:cubicBezTo>
                  <a:close/>
                  <a:moveTo>
                    <a:pt x="49352" y="64859"/>
                  </a:moveTo>
                  <a:cubicBezTo>
                    <a:pt x="49137" y="64859"/>
                    <a:pt x="48959" y="65037"/>
                    <a:pt x="48959" y="65252"/>
                  </a:cubicBezTo>
                  <a:lnTo>
                    <a:pt x="48959" y="71205"/>
                  </a:lnTo>
                  <a:cubicBezTo>
                    <a:pt x="48959" y="71419"/>
                    <a:pt x="49137" y="71598"/>
                    <a:pt x="49352" y="71598"/>
                  </a:cubicBezTo>
                  <a:cubicBezTo>
                    <a:pt x="49578" y="71598"/>
                    <a:pt x="49745" y="71419"/>
                    <a:pt x="49745" y="71205"/>
                  </a:cubicBezTo>
                  <a:lnTo>
                    <a:pt x="49745" y="65252"/>
                  </a:lnTo>
                  <a:cubicBezTo>
                    <a:pt x="49745" y="65037"/>
                    <a:pt x="49578" y="64859"/>
                    <a:pt x="49352" y="64859"/>
                  </a:cubicBezTo>
                  <a:close/>
                  <a:moveTo>
                    <a:pt x="49352" y="80706"/>
                  </a:moveTo>
                  <a:cubicBezTo>
                    <a:pt x="49137" y="80706"/>
                    <a:pt x="48959" y="80884"/>
                    <a:pt x="48959" y="81099"/>
                  </a:cubicBezTo>
                  <a:lnTo>
                    <a:pt x="48959" y="87040"/>
                  </a:lnTo>
                  <a:cubicBezTo>
                    <a:pt x="48959" y="87266"/>
                    <a:pt x="49137" y="87445"/>
                    <a:pt x="49352" y="87445"/>
                  </a:cubicBezTo>
                  <a:cubicBezTo>
                    <a:pt x="49578" y="87445"/>
                    <a:pt x="49745" y="87266"/>
                    <a:pt x="49745" y="87040"/>
                  </a:cubicBezTo>
                  <a:lnTo>
                    <a:pt x="49745" y="81099"/>
                  </a:lnTo>
                  <a:cubicBezTo>
                    <a:pt x="49745" y="80884"/>
                    <a:pt x="49578" y="80706"/>
                    <a:pt x="49352" y="807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507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F367423-38BF-4EA9-A05A-7A1EA955ED05}"/>
              </a:ext>
            </a:extLst>
          </p:cNvPr>
          <p:cNvSpPr txBox="1"/>
          <p:nvPr/>
        </p:nvSpPr>
        <p:spPr>
          <a:xfrm>
            <a:off x="2008761" y="4467138"/>
            <a:ext cx="8174475" cy="11663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 err="1">
                <a:solidFill>
                  <a:schemeClr val="bg1"/>
                </a:solidFill>
                <a:latin typeface="Avenir Book"/>
                <a:ea typeface="+mj-ea"/>
                <a:cs typeface="Calibri Light"/>
              </a:rPr>
              <a:t>Grazie</a:t>
            </a:r>
            <a:r>
              <a:rPr lang="en-US" sz="6600" dirty="0">
                <a:solidFill>
                  <a:schemeClr val="bg1"/>
                </a:solidFill>
                <a:latin typeface="Avenir Book"/>
                <a:ea typeface="+mj-ea"/>
                <a:cs typeface="Calibri Light"/>
              </a:rPr>
              <a:t> per </a:t>
            </a:r>
            <a:r>
              <a:rPr lang="en-US" sz="6600" dirty="0" err="1">
                <a:solidFill>
                  <a:schemeClr val="bg1"/>
                </a:solidFill>
                <a:latin typeface="Avenir Book"/>
                <a:ea typeface="+mj-ea"/>
                <a:cs typeface="Calibri Light"/>
              </a:rPr>
              <a:t>l'attenzione</a:t>
            </a:r>
            <a:r>
              <a:rPr lang="en-US" sz="6600" dirty="0">
                <a:solidFill>
                  <a:schemeClr val="bg1"/>
                </a:solidFill>
                <a:latin typeface="Avenir Book"/>
                <a:ea typeface="+mj-ea"/>
                <a:cs typeface="Calibri Light"/>
              </a:rPr>
              <a:t>!</a:t>
            </a:r>
            <a:endParaRPr lang="en-US" sz="6600" kern="1200" dirty="0">
              <a:solidFill>
                <a:schemeClr val="bg1"/>
              </a:solidFill>
              <a:latin typeface="Avenir Book"/>
              <a:ea typeface="+mj-ea"/>
              <a:cs typeface="Calibri Ligh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edificio, tavolo, largo, sedendo&#10;&#10;Descrizione generata automaticamente">
            <a:extLst>
              <a:ext uri="{FF2B5EF4-FFF2-40B4-BE49-F238E27FC236}">
                <a16:creationId xmlns:a16="http://schemas.microsoft.com/office/drawing/2014/main" id="{DD24D3B0-0C5D-446D-BBDE-9FA0C5C1B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88" y="681549"/>
            <a:ext cx="6235423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07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EC6996-ED64-EB4E-84F4-6A91CE73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76"/>
            <a:ext cx="3586163" cy="1585912"/>
          </a:xfrm>
        </p:spPr>
        <p:txBody>
          <a:bodyPr>
            <a:noAutofit/>
          </a:bodyPr>
          <a:lstStyle/>
          <a:p>
            <a:r>
              <a:rPr lang="it-IT" sz="4000" b="1">
                <a:solidFill>
                  <a:schemeClr val="bg1"/>
                </a:solidFill>
              </a:rPr>
              <a:t>Prezzi Orari del Mercato Elettrico 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3B869F60-0806-E948-BFB6-9FA00D6CEF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3782637" y="148431"/>
            <a:ext cx="8309349" cy="6561137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47D6E9D-039E-1041-82E1-248C91A0F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2127249"/>
            <a:ext cx="3586163" cy="43592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La Polonia è il mercato per cui i prezzi orari sono evidentemente superiori anche dovuto alle leggi di Domanda e Offerta.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Gli altri 3 Mercati non si distinguono particolarmente se non per qualche massimo o minimo.</a:t>
            </a:r>
          </a:p>
        </p:txBody>
      </p:sp>
    </p:spTree>
    <p:extLst>
      <p:ext uri="{BB962C8B-B14F-4D97-AF65-F5344CB8AC3E}">
        <p14:creationId xmlns:p14="http://schemas.microsoft.com/office/powerpoint/2010/main" val="27010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6694368" y="3684021"/>
            <a:ext cx="0" cy="37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" name="Google Shape;193;p16"/>
          <p:cNvSpPr/>
          <p:nvPr/>
        </p:nvSpPr>
        <p:spPr>
          <a:xfrm>
            <a:off x="6378712" y="5884417"/>
            <a:ext cx="33" cy="33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4700" cap="flat" cmpd="sng">
            <a:solidFill>
              <a:srgbClr val="F2F2F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" name="Google Shape;194;p16"/>
          <p:cNvSpPr/>
          <p:nvPr/>
        </p:nvSpPr>
        <p:spPr>
          <a:xfrm>
            <a:off x="6154864" y="5339224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" name="Google Shape;195;p16"/>
          <p:cNvSpPr/>
          <p:nvPr/>
        </p:nvSpPr>
        <p:spPr>
          <a:xfrm>
            <a:off x="6149064" y="3206211"/>
            <a:ext cx="0" cy="37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" name="Google Shape;196;p16"/>
          <p:cNvSpPr/>
          <p:nvPr/>
        </p:nvSpPr>
        <p:spPr>
          <a:xfrm>
            <a:off x="7449087" y="4507593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97" name="Google Shape;197;p16"/>
          <p:cNvGrpSpPr/>
          <p:nvPr/>
        </p:nvGrpSpPr>
        <p:grpSpPr>
          <a:xfrm>
            <a:off x="5752030" y="2179090"/>
            <a:ext cx="726073" cy="4674359"/>
            <a:chOff x="3890774" y="1637625"/>
            <a:chExt cx="544555" cy="3505769"/>
          </a:xfrm>
        </p:grpSpPr>
        <p:sp>
          <p:nvSpPr>
            <p:cNvPr id="198" name="Google Shape;198;p16"/>
            <p:cNvSpPr/>
            <p:nvPr/>
          </p:nvSpPr>
          <p:spPr>
            <a:xfrm>
              <a:off x="3890774" y="1637625"/>
              <a:ext cx="544555" cy="3505769"/>
            </a:xfrm>
            <a:custGeom>
              <a:avLst/>
              <a:gdLst/>
              <a:ahLst/>
              <a:cxnLst/>
              <a:rect l="l" t="t" r="r" b="b"/>
              <a:pathLst>
                <a:path w="19278" h="124109" extrusionOk="0">
                  <a:moveTo>
                    <a:pt x="9639" y="1"/>
                  </a:moveTo>
                  <a:cubicBezTo>
                    <a:pt x="9383" y="1"/>
                    <a:pt x="9127" y="123"/>
                    <a:pt x="8931" y="367"/>
                  </a:cubicBezTo>
                  <a:lnTo>
                    <a:pt x="394" y="11273"/>
                  </a:lnTo>
                  <a:cubicBezTo>
                    <a:pt x="1" y="11773"/>
                    <a:pt x="179" y="12190"/>
                    <a:pt x="787" y="12190"/>
                  </a:cubicBezTo>
                  <a:lnTo>
                    <a:pt x="3430" y="12190"/>
                  </a:lnTo>
                  <a:lnTo>
                    <a:pt x="3430" y="124108"/>
                  </a:lnTo>
                  <a:lnTo>
                    <a:pt x="15777" y="124108"/>
                  </a:lnTo>
                  <a:lnTo>
                    <a:pt x="15777" y="12190"/>
                  </a:lnTo>
                  <a:lnTo>
                    <a:pt x="18491" y="12190"/>
                  </a:lnTo>
                  <a:cubicBezTo>
                    <a:pt x="19098" y="12190"/>
                    <a:pt x="19277" y="11773"/>
                    <a:pt x="18884" y="11273"/>
                  </a:cubicBezTo>
                  <a:lnTo>
                    <a:pt x="10347" y="367"/>
                  </a:lnTo>
                  <a:cubicBezTo>
                    <a:pt x="10151" y="123"/>
                    <a:pt x="9895" y="1"/>
                    <a:pt x="9639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16"/>
            <p:cNvSpPr/>
            <p:nvPr/>
          </p:nvSpPr>
          <p:spPr>
            <a:xfrm>
              <a:off x="4151788" y="2196180"/>
              <a:ext cx="22542" cy="2611566"/>
            </a:xfrm>
            <a:custGeom>
              <a:avLst/>
              <a:gdLst/>
              <a:ahLst/>
              <a:cxnLst/>
              <a:rect l="l" t="t" r="r" b="b"/>
              <a:pathLst>
                <a:path w="798" h="92453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lnTo>
                    <a:pt x="0" y="5787"/>
                  </a:lnTo>
                  <a:cubicBezTo>
                    <a:pt x="0" y="6013"/>
                    <a:pt x="179" y="6192"/>
                    <a:pt x="393" y="6192"/>
                  </a:cubicBezTo>
                  <a:cubicBezTo>
                    <a:pt x="619" y="6192"/>
                    <a:pt x="798" y="6013"/>
                    <a:pt x="798" y="5787"/>
                  </a:cubicBezTo>
                  <a:lnTo>
                    <a:pt x="798" y="394"/>
                  </a:lnTo>
                  <a:cubicBezTo>
                    <a:pt x="798" y="179"/>
                    <a:pt x="619" y="1"/>
                    <a:pt x="393" y="1"/>
                  </a:cubicBezTo>
                  <a:close/>
                  <a:moveTo>
                    <a:pt x="393" y="14384"/>
                  </a:moveTo>
                  <a:cubicBezTo>
                    <a:pt x="179" y="14384"/>
                    <a:pt x="0" y="14562"/>
                    <a:pt x="0" y="14776"/>
                  </a:cubicBezTo>
                  <a:lnTo>
                    <a:pt x="0" y="20170"/>
                  </a:lnTo>
                  <a:cubicBezTo>
                    <a:pt x="0" y="20384"/>
                    <a:pt x="179" y="20563"/>
                    <a:pt x="393" y="20563"/>
                  </a:cubicBezTo>
                  <a:cubicBezTo>
                    <a:pt x="619" y="20563"/>
                    <a:pt x="798" y="20384"/>
                    <a:pt x="798" y="20170"/>
                  </a:cubicBezTo>
                  <a:lnTo>
                    <a:pt x="798" y="14776"/>
                  </a:lnTo>
                  <a:cubicBezTo>
                    <a:pt x="798" y="14562"/>
                    <a:pt x="619" y="14384"/>
                    <a:pt x="393" y="14384"/>
                  </a:cubicBezTo>
                  <a:close/>
                  <a:moveTo>
                    <a:pt x="393" y="28754"/>
                  </a:moveTo>
                  <a:cubicBezTo>
                    <a:pt x="179" y="28754"/>
                    <a:pt x="0" y="28933"/>
                    <a:pt x="0" y="29159"/>
                  </a:cubicBezTo>
                  <a:lnTo>
                    <a:pt x="0" y="34541"/>
                  </a:lnTo>
                  <a:cubicBezTo>
                    <a:pt x="0" y="34767"/>
                    <a:pt x="179" y="34946"/>
                    <a:pt x="393" y="34946"/>
                  </a:cubicBezTo>
                  <a:cubicBezTo>
                    <a:pt x="619" y="34946"/>
                    <a:pt x="798" y="34767"/>
                    <a:pt x="798" y="34541"/>
                  </a:cubicBezTo>
                  <a:lnTo>
                    <a:pt x="798" y="29159"/>
                  </a:lnTo>
                  <a:cubicBezTo>
                    <a:pt x="798" y="28933"/>
                    <a:pt x="619" y="28754"/>
                    <a:pt x="393" y="28754"/>
                  </a:cubicBezTo>
                  <a:close/>
                  <a:moveTo>
                    <a:pt x="393" y="43137"/>
                  </a:moveTo>
                  <a:cubicBezTo>
                    <a:pt x="179" y="43137"/>
                    <a:pt x="0" y="43316"/>
                    <a:pt x="0" y="43530"/>
                  </a:cubicBezTo>
                  <a:lnTo>
                    <a:pt x="0" y="48923"/>
                  </a:lnTo>
                  <a:cubicBezTo>
                    <a:pt x="0" y="49138"/>
                    <a:pt x="179" y="49316"/>
                    <a:pt x="393" y="49316"/>
                  </a:cubicBezTo>
                  <a:cubicBezTo>
                    <a:pt x="619" y="49316"/>
                    <a:pt x="798" y="49138"/>
                    <a:pt x="798" y="48923"/>
                  </a:cubicBezTo>
                  <a:lnTo>
                    <a:pt x="798" y="43530"/>
                  </a:lnTo>
                  <a:cubicBezTo>
                    <a:pt x="798" y="43316"/>
                    <a:pt x="619" y="43137"/>
                    <a:pt x="393" y="43137"/>
                  </a:cubicBezTo>
                  <a:close/>
                  <a:moveTo>
                    <a:pt x="393" y="57508"/>
                  </a:moveTo>
                  <a:cubicBezTo>
                    <a:pt x="179" y="57508"/>
                    <a:pt x="0" y="57686"/>
                    <a:pt x="0" y="57913"/>
                  </a:cubicBezTo>
                  <a:lnTo>
                    <a:pt x="0" y="63306"/>
                  </a:lnTo>
                  <a:cubicBezTo>
                    <a:pt x="0" y="63521"/>
                    <a:pt x="179" y="63699"/>
                    <a:pt x="393" y="63699"/>
                  </a:cubicBezTo>
                  <a:cubicBezTo>
                    <a:pt x="619" y="63699"/>
                    <a:pt x="798" y="63521"/>
                    <a:pt x="798" y="63306"/>
                  </a:cubicBezTo>
                  <a:lnTo>
                    <a:pt x="798" y="57913"/>
                  </a:lnTo>
                  <a:cubicBezTo>
                    <a:pt x="798" y="57686"/>
                    <a:pt x="619" y="57508"/>
                    <a:pt x="393" y="57508"/>
                  </a:cubicBezTo>
                  <a:close/>
                  <a:moveTo>
                    <a:pt x="393" y="71891"/>
                  </a:moveTo>
                  <a:cubicBezTo>
                    <a:pt x="179" y="71891"/>
                    <a:pt x="0" y="72069"/>
                    <a:pt x="0" y="72283"/>
                  </a:cubicBezTo>
                  <a:lnTo>
                    <a:pt x="0" y="77677"/>
                  </a:lnTo>
                  <a:cubicBezTo>
                    <a:pt x="0" y="77903"/>
                    <a:pt x="179" y="78070"/>
                    <a:pt x="393" y="78070"/>
                  </a:cubicBezTo>
                  <a:cubicBezTo>
                    <a:pt x="619" y="78070"/>
                    <a:pt x="798" y="77903"/>
                    <a:pt x="798" y="77677"/>
                  </a:cubicBezTo>
                  <a:lnTo>
                    <a:pt x="798" y="72283"/>
                  </a:lnTo>
                  <a:cubicBezTo>
                    <a:pt x="798" y="72069"/>
                    <a:pt x="619" y="71891"/>
                    <a:pt x="393" y="71891"/>
                  </a:cubicBezTo>
                  <a:close/>
                  <a:moveTo>
                    <a:pt x="393" y="86273"/>
                  </a:moveTo>
                  <a:cubicBezTo>
                    <a:pt x="179" y="86273"/>
                    <a:pt x="0" y="86452"/>
                    <a:pt x="0" y="86666"/>
                  </a:cubicBezTo>
                  <a:lnTo>
                    <a:pt x="0" y="92060"/>
                  </a:lnTo>
                  <a:cubicBezTo>
                    <a:pt x="0" y="92274"/>
                    <a:pt x="179" y="92453"/>
                    <a:pt x="393" y="92453"/>
                  </a:cubicBezTo>
                  <a:cubicBezTo>
                    <a:pt x="619" y="92453"/>
                    <a:pt x="798" y="92274"/>
                    <a:pt x="798" y="92060"/>
                  </a:cubicBezTo>
                  <a:lnTo>
                    <a:pt x="798" y="86666"/>
                  </a:lnTo>
                  <a:cubicBezTo>
                    <a:pt x="798" y="86452"/>
                    <a:pt x="619" y="86273"/>
                    <a:pt x="393" y="86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00" name="Google Shape;200;p16"/>
          <p:cNvGrpSpPr/>
          <p:nvPr/>
        </p:nvGrpSpPr>
        <p:grpSpPr>
          <a:xfrm>
            <a:off x="4524865" y="3054644"/>
            <a:ext cx="2364504" cy="3803356"/>
            <a:chOff x="3383498" y="2290982"/>
            <a:chExt cx="1773378" cy="2852517"/>
          </a:xfrm>
        </p:grpSpPr>
        <p:sp>
          <p:nvSpPr>
            <p:cNvPr id="201" name="Google Shape;201;p16"/>
            <p:cNvSpPr/>
            <p:nvPr/>
          </p:nvSpPr>
          <p:spPr>
            <a:xfrm>
              <a:off x="3383498" y="2290982"/>
              <a:ext cx="1773378" cy="2852517"/>
            </a:xfrm>
            <a:custGeom>
              <a:avLst/>
              <a:gdLst/>
              <a:ahLst/>
              <a:cxnLst/>
              <a:rect l="l" t="t" r="r" b="b"/>
              <a:pathLst>
                <a:path w="62780" h="100983" extrusionOk="0">
                  <a:moveTo>
                    <a:pt x="1010" y="0"/>
                  </a:moveTo>
                  <a:cubicBezTo>
                    <a:pt x="422" y="0"/>
                    <a:pt x="1" y="458"/>
                    <a:pt x="46" y="1065"/>
                  </a:cubicBezTo>
                  <a:lnTo>
                    <a:pt x="1332" y="15186"/>
                  </a:lnTo>
                  <a:cubicBezTo>
                    <a:pt x="1368" y="15585"/>
                    <a:pt x="1541" y="15794"/>
                    <a:pt x="1774" y="15794"/>
                  </a:cubicBezTo>
                  <a:cubicBezTo>
                    <a:pt x="1922" y="15794"/>
                    <a:pt x="2096" y="15708"/>
                    <a:pt x="2272" y="15531"/>
                  </a:cubicBezTo>
                  <a:lnTo>
                    <a:pt x="4689" y="13126"/>
                  </a:lnTo>
                  <a:cubicBezTo>
                    <a:pt x="10857" y="18889"/>
                    <a:pt x="19179" y="22413"/>
                    <a:pt x="28252" y="22425"/>
                  </a:cubicBezTo>
                  <a:cubicBezTo>
                    <a:pt x="40456" y="22425"/>
                    <a:pt x="50433" y="32366"/>
                    <a:pt x="50433" y="44642"/>
                  </a:cubicBezTo>
                  <a:lnTo>
                    <a:pt x="50433" y="100982"/>
                  </a:lnTo>
                  <a:lnTo>
                    <a:pt x="62780" y="100982"/>
                  </a:lnTo>
                  <a:lnTo>
                    <a:pt x="62780" y="44582"/>
                  </a:lnTo>
                  <a:lnTo>
                    <a:pt x="62744" y="44582"/>
                  </a:lnTo>
                  <a:cubicBezTo>
                    <a:pt x="62744" y="25532"/>
                    <a:pt x="47302" y="10114"/>
                    <a:pt x="28252" y="10090"/>
                  </a:cubicBezTo>
                  <a:cubicBezTo>
                    <a:pt x="22596" y="10090"/>
                    <a:pt x="17334" y="7947"/>
                    <a:pt x="13405" y="4411"/>
                  </a:cubicBezTo>
                  <a:lnTo>
                    <a:pt x="15584" y="2220"/>
                  </a:lnTo>
                  <a:cubicBezTo>
                    <a:pt x="16048" y="1767"/>
                    <a:pt x="15893" y="1339"/>
                    <a:pt x="15250" y="1279"/>
                  </a:cubicBezTo>
                  <a:lnTo>
                    <a:pt x="1117" y="5"/>
                  </a:lnTo>
                  <a:cubicBezTo>
                    <a:pt x="1081" y="2"/>
                    <a:pt x="1045" y="0"/>
                    <a:pt x="101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899" tIns="121899" rIns="121899" bIns="121899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3598857" y="2484285"/>
              <a:ext cx="1405172" cy="2470103"/>
            </a:xfrm>
            <a:custGeom>
              <a:avLst/>
              <a:gdLst/>
              <a:ahLst/>
              <a:cxnLst/>
              <a:rect l="l" t="t" r="r" b="b"/>
              <a:pathLst>
                <a:path w="49745" h="87445" extrusionOk="0">
                  <a:moveTo>
                    <a:pt x="441" y="1"/>
                  </a:moveTo>
                  <a:cubicBezTo>
                    <a:pt x="334" y="1"/>
                    <a:pt x="225" y="42"/>
                    <a:pt x="143" y="124"/>
                  </a:cubicBezTo>
                  <a:cubicBezTo>
                    <a:pt x="0" y="291"/>
                    <a:pt x="12" y="541"/>
                    <a:pt x="179" y="684"/>
                  </a:cubicBezTo>
                  <a:cubicBezTo>
                    <a:pt x="1679" y="2029"/>
                    <a:pt x="3274" y="3256"/>
                    <a:pt x="4918" y="4363"/>
                  </a:cubicBezTo>
                  <a:cubicBezTo>
                    <a:pt x="4989" y="4411"/>
                    <a:pt x="5060" y="4423"/>
                    <a:pt x="5132" y="4423"/>
                  </a:cubicBezTo>
                  <a:cubicBezTo>
                    <a:pt x="5263" y="4423"/>
                    <a:pt x="5394" y="4363"/>
                    <a:pt x="5465" y="4256"/>
                  </a:cubicBezTo>
                  <a:cubicBezTo>
                    <a:pt x="5584" y="4065"/>
                    <a:pt x="5537" y="3827"/>
                    <a:pt x="5358" y="3696"/>
                  </a:cubicBezTo>
                  <a:cubicBezTo>
                    <a:pt x="3739" y="2625"/>
                    <a:pt x="2179" y="1410"/>
                    <a:pt x="703" y="101"/>
                  </a:cubicBezTo>
                  <a:cubicBezTo>
                    <a:pt x="630" y="34"/>
                    <a:pt x="536" y="1"/>
                    <a:pt x="441" y="1"/>
                  </a:cubicBezTo>
                  <a:close/>
                  <a:moveTo>
                    <a:pt x="13955" y="8103"/>
                  </a:moveTo>
                  <a:cubicBezTo>
                    <a:pt x="13790" y="8103"/>
                    <a:pt x="13630" y="8204"/>
                    <a:pt x="13573" y="8364"/>
                  </a:cubicBezTo>
                  <a:cubicBezTo>
                    <a:pt x="13502" y="8566"/>
                    <a:pt x="13609" y="8804"/>
                    <a:pt x="13811" y="8876"/>
                  </a:cubicBezTo>
                  <a:cubicBezTo>
                    <a:pt x="15693" y="9554"/>
                    <a:pt x="17645" y="10090"/>
                    <a:pt x="19586" y="10483"/>
                  </a:cubicBezTo>
                  <a:lnTo>
                    <a:pt x="19669" y="10483"/>
                  </a:lnTo>
                  <a:cubicBezTo>
                    <a:pt x="19848" y="10483"/>
                    <a:pt x="20015" y="10352"/>
                    <a:pt x="20050" y="10173"/>
                  </a:cubicBezTo>
                  <a:cubicBezTo>
                    <a:pt x="20098" y="9959"/>
                    <a:pt x="19955" y="9745"/>
                    <a:pt x="19741" y="9697"/>
                  </a:cubicBezTo>
                  <a:cubicBezTo>
                    <a:pt x="17836" y="9328"/>
                    <a:pt x="15931" y="8792"/>
                    <a:pt x="14085" y="8125"/>
                  </a:cubicBezTo>
                  <a:cubicBezTo>
                    <a:pt x="14043" y="8110"/>
                    <a:pt x="13999" y="8103"/>
                    <a:pt x="13955" y="8103"/>
                  </a:cubicBezTo>
                  <a:close/>
                  <a:moveTo>
                    <a:pt x="29109" y="10954"/>
                  </a:moveTo>
                  <a:cubicBezTo>
                    <a:pt x="28919" y="10954"/>
                    <a:pt x="28752" y="11099"/>
                    <a:pt x="28730" y="11293"/>
                  </a:cubicBezTo>
                  <a:cubicBezTo>
                    <a:pt x="28694" y="11519"/>
                    <a:pt x="28849" y="11709"/>
                    <a:pt x="29063" y="11745"/>
                  </a:cubicBezTo>
                  <a:cubicBezTo>
                    <a:pt x="30933" y="11971"/>
                    <a:pt x="32778" y="12555"/>
                    <a:pt x="34576" y="13471"/>
                  </a:cubicBezTo>
                  <a:cubicBezTo>
                    <a:pt x="34636" y="13495"/>
                    <a:pt x="34695" y="13507"/>
                    <a:pt x="34755" y="13507"/>
                  </a:cubicBezTo>
                  <a:cubicBezTo>
                    <a:pt x="34897" y="13507"/>
                    <a:pt x="35040" y="13424"/>
                    <a:pt x="35112" y="13293"/>
                  </a:cubicBezTo>
                  <a:cubicBezTo>
                    <a:pt x="35207" y="13090"/>
                    <a:pt x="35136" y="12852"/>
                    <a:pt x="34933" y="12757"/>
                  </a:cubicBezTo>
                  <a:cubicBezTo>
                    <a:pt x="33064" y="11804"/>
                    <a:pt x="31123" y="11197"/>
                    <a:pt x="29171" y="10959"/>
                  </a:cubicBezTo>
                  <a:cubicBezTo>
                    <a:pt x="29150" y="10956"/>
                    <a:pt x="29129" y="10954"/>
                    <a:pt x="29109" y="10954"/>
                  </a:cubicBezTo>
                  <a:close/>
                  <a:moveTo>
                    <a:pt x="42350" y="18963"/>
                  </a:moveTo>
                  <a:cubicBezTo>
                    <a:pt x="42262" y="18963"/>
                    <a:pt x="42173" y="18993"/>
                    <a:pt x="42101" y="19055"/>
                  </a:cubicBezTo>
                  <a:cubicBezTo>
                    <a:pt x="41934" y="19198"/>
                    <a:pt x="41910" y="19448"/>
                    <a:pt x="42041" y="19615"/>
                  </a:cubicBezTo>
                  <a:cubicBezTo>
                    <a:pt x="43268" y="21091"/>
                    <a:pt x="44375" y="22734"/>
                    <a:pt x="45315" y="24473"/>
                  </a:cubicBezTo>
                  <a:cubicBezTo>
                    <a:pt x="45387" y="24604"/>
                    <a:pt x="45530" y="24687"/>
                    <a:pt x="45661" y="24687"/>
                  </a:cubicBezTo>
                  <a:cubicBezTo>
                    <a:pt x="45732" y="24687"/>
                    <a:pt x="45792" y="24663"/>
                    <a:pt x="45851" y="24639"/>
                  </a:cubicBezTo>
                  <a:cubicBezTo>
                    <a:pt x="46042" y="24532"/>
                    <a:pt x="46113" y="24294"/>
                    <a:pt x="46018" y="24092"/>
                  </a:cubicBezTo>
                  <a:cubicBezTo>
                    <a:pt x="45042" y="22306"/>
                    <a:pt x="43910" y="20627"/>
                    <a:pt x="42660" y="19115"/>
                  </a:cubicBezTo>
                  <a:cubicBezTo>
                    <a:pt x="42580" y="19014"/>
                    <a:pt x="42465" y="18963"/>
                    <a:pt x="42350" y="18963"/>
                  </a:cubicBezTo>
                  <a:close/>
                  <a:moveTo>
                    <a:pt x="48969" y="33191"/>
                  </a:moveTo>
                  <a:cubicBezTo>
                    <a:pt x="48943" y="33191"/>
                    <a:pt x="48915" y="33194"/>
                    <a:pt x="48887" y="33200"/>
                  </a:cubicBezTo>
                  <a:cubicBezTo>
                    <a:pt x="48673" y="33236"/>
                    <a:pt x="48530" y="33438"/>
                    <a:pt x="48566" y="33652"/>
                  </a:cubicBezTo>
                  <a:cubicBezTo>
                    <a:pt x="48828" y="35117"/>
                    <a:pt x="48959" y="36558"/>
                    <a:pt x="48959" y="37939"/>
                  </a:cubicBezTo>
                  <a:lnTo>
                    <a:pt x="48959" y="39510"/>
                  </a:lnTo>
                  <a:cubicBezTo>
                    <a:pt x="48959" y="39725"/>
                    <a:pt x="49137" y="39903"/>
                    <a:pt x="49352" y="39903"/>
                  </a:cubicBezTo>
                  <a:cubicBezTo>
                    <a:pt x="49578" y="39903"/>
                    <a:pt x="49745" y="39725"/>
                    <a:pt x="49745" y="39510"/>
                  </a:cubicBezTo>
                  <a:lnTo>
                    <a:pt x="49745" y="37939"/>
                  </a:lnTo>
                  <a:cubicBezTo>
                    <a:pt x="49745" y="36510"/>
                    <a:pt x="49614" y="35022"/>
                    <a:pt x="49352" y="33521"/>
                  </a:cubicBezTo>
                  <a:cubicBezTo>
                    <a:pt x="49320" y="33333"/>
                    <a:pt x="49161" y="33191"/>
                    <a:pt x="48969" y="33191"/>
                  </a:cubicBezTo>
                  <a:close/>
                  <a:moveTo>
                    <a:pt x="49352" y="49011"/>
                  </a:moveTo>
                  <a:cubicBezTo>
                    <a:pt x="49137" y="49011"/>
                    <a:pt x="48959" y="49190"/>
                    <a:pt x="48959" y="49404"/>
                  </a:cubicBezTo>
                  <a:lnTo>
                    <a:pt x="48959" y="55357"/>
                  </a:lnTo>
                  <a:cubicBezTo>
                    <a:pt x="48959" y="55572"/>
                    <a:pt x="49137" y="55750"/>
                    <a:pt x="49352" y="55750"/>
                  </a:cubicBezTo>
                  <a:cubicBezTo>
                    <a:pt x="49578" y="55750"/>
                    <a:pt x="49745" y="55572"/>
                    <a:pt x="49745" y="55357"/>
                  </a:cubicBezTo>
                  <a:lnTo>
                    <a:pt x="49745" y="49404"/>
                  </a:lnTo>
                  <a:cubicBezTo>
                    <a:pt x="49745" y="49190"/>
                    <a:pt x="49578" y="49011"/>
                    <a:pt x="49352" y="49011"/>
                  </a:cubicBezTo>
                  <a:close/>
                  <a:moveTo>
                    <a:pt x="49352" y="64859"/>
                  </a:moveTo>
                  <a:cubicBezTo>
                    <a:pt x="49137" y="64859"/>
                    <a:pt x="48959" y="65037"/>
                    <a:pt x="48959" y="65252"/>
                  </a:cubicBezTo>
                  <a:lnTo>
                    <a:pt x="48959" y="71205"/>
                  </a:lnTo>
                  <a:cubicBezTo>
                    <a:pt x="48959" y="71419"/>
                    <a:pt x="49137" y="71598"/>
                    <a:pt x="49352" y="71598"/>
                  </a:cubicBezTo>
                  <a:cubicBezTo>
                    <a:pt x="49578" y="71598"/>
                    <a:pt x="49745" y="71419"/>
                    <a:pt x="49745" y="71205"/>
                  </a:cubicBezTo>
                  <a:lnTo>
                    <a:pt x="49745" y="65252"/>
                  </a:lnTo>
                  <a:cubicBezTo>
                    <a:pt x="49745" y="65037"/>
                    <a:pt x="49578" y="64859"/>
                    <a:pt x="49352" y="64859"/>
                  </a:cubicBezTo>
                  <a:close/>
                  <a:moveTo>
                    <a:pt x="49352" y="80706"/>
                  </a:moveTo>
                  <a:cubicBezTo>
                    <a:pt x="49137" y="80706"/>
                    <a:pt x="48959" y="80884"/>
                    <a:pt x="48959" y="81099"/>
                  </a:cubicBezTo>
                  <a:lnTo>
                    <a:pt x="48959" y="87040"/>
                  </a:lnTo>
                  <a:cubicBezTo>
                    <a:pt x="48959" y="87266"/>
                    <a:pt x="49137" y="87445"/>
                    <a:pt x="49352" y="87445"/>
                  </a:cubicBezTo>
                  <a:cubicBezTo>
                    <a:pt x="49578" y="87445"/>
                    <a:pt x="49745" y="87266"/>
                    <a:pt x="49745" y="87040"/>
                  </a:cubicBezTo>
                  <a:lnTo>
                    <a:pt x="49745" y="81099"/>
                  </a:lnTo>
                  <a:cubicBezTo>
                    <a:pt x="49745" y="80884"/>
                    <a:pt x="49578" y="80706"/>
                    <a:pt x="49352" y="807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899" tIns="121899" rIns="121899" bIns="121899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03" name="Google Shape;203;p16"/>
          <p:cNvGrpSpPr/>
          <p:nvPr/>
        </p:nvGrpSpPr>
        <p:grpSpPr>
          <a:xfrm>
            <a:off x="6952262" y="2516020"/>
            <a:ext cx="1755639" cy="4341980"/>
            <a:chOff x="5218273" y="1886917"/>
            <a:chExt cx="1316729" cy="3256485"/>
          </a:xfrm>
        </p:grpSpPr>
        <p:sp>
          <p:nvSpPr>
            <p:cNvPr id="204" name="Google Shape;204;p16"/>
            <p:cNvSpPr/>
            <p:nvPr/>
          </p:nvSpPr>
          <p:spPr>
            <a:xfrm>
              <a:off x="5218273" y="1886917"/>
              <a:ext cx="1316729" cy="3256485"/>
            </a:xfrm>
            <a:custGeom>
              <a:avLst/>
              <a:gdLst/>
              <a:ahLst/>
              <a:cxnLst/>
              <a:rect l="l" t="t" r="r" b="b"/>
              <a:pathLst>
                <a:path w="46614" h="115284" extrusionOk="0">
                  <a:moveTo>
                    <a:pt x="34701" y="0"/>
                  </a:moveTo>
                  <a:cubicBezTo>
                    <a:pt x="34443" y="0"/>
                    <a:pt x="34267" y="226"/>
                    <a:pt x="34267" y="638"/>
                  </a:cubicBezTo>
                  <a:lnTo>
                    <a:pt x="34267" y="3817"/>
                  </a:lnTo>
                  <a:cubicBezTo>
                    <a:pt x="15372" y="3948"/>
                    <a:pt x="1" y="19295"/>
                    <a:pt x="1" y="38345"/>
                  </a:cubicBezTo>
                  <a:lnTo>
                    <a:pt x="37" y="38345"/>
                  </a:lnTo>
                  <a:lnTo>
                    <a:pt x="37" y="91590"/>
                  </a:lnTo>
                  <a:lnTo>
                    <a:pt x="37" y="115283"/>
                  </a:lnTo>
                  <a:lnTo>
                    <a:pt x="12395" y="115283"/>
                  </a:lnTo>
                  <a:lnTo>
                    <a:pt x="12240" y="91625"/>
                  </a:lnTo>
                  <a:lnTo>
                    <a:pt x="12240" y="38357"/>
                  </a:lnTo>
                  <a:cubicBezTo>
                    <a:pt x="12240" y="26153"/>
                    <a:pt x="22218" y="16259"/>
                    <a:pt x="34267" y="16140"/>
                  </a:cubicBezTo>
                  <a:lnTo>
                    <a:pt x="34267" y="19462"/>
                  </a:lnTo>
                  <a:cubicBezTo>
                    <a:pt x="34267" y="19876"/>
                    <a:pt x="34445" y="20103"/>
                    <a:pt x="34706" y="20103"/>
                  </a:cubicBezTo>
                  <a:cubicBezTo>
                    <a:pt x="34850" y="20103"/>
                    <a:pt x="35018" y="20034"/>
                    <a:pt x="35196" y="19890"/>
                  </a:cubicBezTo>
                  <a:lnTo>
                    <a:pt x="46102" y="10806"/>
                  </a:lnTo>
                  <a:cubicBezTo>
                    <a:pt x="46602" y="10389"/>
                    <a:pt x="46614" y="9711"/>
                    <a:pt x="46114" y="9294"/>
                  </a:cubicBezTo>
                  <a:lnTo>
                    <a:pt x="35196" y="221"/>
                  </a:lnTo>
                  <a:cubicBezTo>
                    <a:pt x="35016" y="71"/>
                    <a:pt x="34845" y="0"/>
                    <a:pt x="34701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5377028" y="2166095"/>
              <a:ext cx="688476" cy="2976976"/>
            </a:xfrm>
            <a:custGeom>
              <a:avLst/>
              <a:gdLst/>
              <a:ahLst/>
              <a:cxnLst/>
              <a:rect l="l" t="t" r="r" b="b"/>
              <a:pathLst>
                <a:path w="24373" h="105389" extrusionOk="0">
                  <a:moveTo>
                    <a:pt x="23950" y="1"/>
                  </a:moveTo>
                  <a:cubicBezTo>
                    <a:pt x="23928" y="1"/>
                    <a:pt x="23907" y="2"/>
                    <a:pt x="23885" y="6"/>
                  </a:cubicBezTo>
                  <a:cubicBezTo>
                    <a:pt x="21860" y="363"/>
                    <a:pt x="19896" y="863"/>
                    <a:pt x="18074" y="1494"/>
                  </a:cubicBezTo>
                  <a:cubicBezTo>
                    <a:pt x="17860" y="1566"/>
                    <a:pt x="17753" y="1792"/>
                    <a:pt x="17824" y="1994"/>
                  </a:cubicBezTo>
                  <a:cubicBezTo>
                    <a:pt x="17884" y="2161"/>
                    <a:pt x="18039" y="2268"/>
                    <a:pt x="18193" y="2268"/>
                  </a:cubicBezTo>
                  <a:cubicBezTo>
                    <a:pt x="18241" y="2268"/>
                    <a:pt x="18289" y="2256"/>
                    <a:pt x="18324" y="2245"/>
                  </a:cubicBezTo>
                  <a:cubicBezTo>
                    <a:pt x="20122" y="1625"/>
                    <a:pt x="22039" y="1137"/>
                    <a:pt x="24015" y="792"/>
                  </a:cubicBezTo>
                  <a:cubicBezTo>
                    <a:pt x="24230" y="756"/>
                    <a:pt x="24373" y="554"/>
                    <a:pt x="24337" y="340"/>
                  </a:cubicBezTo>
                  <a:cubicBezTo>
                    <a:pt x="24305" y="137"/>
                    <a:pt x="24139" y="1"/>
                    <a:pt x="23950" y="1"/>
                  </a:cubicBezTo>
                  <a:close/>
                  <a:moveTo>
                    <a:pt x="9641" y="6304"/>
                  </a:moveTo>
                  <a:cubicBezTo>
                    <a:pt x="9553" y="6304"/>
                    <a:pt x="9466" y="6332"/>
                    <a:pt x="9395" y="6388"/>
                  </a:cubicBezTo>
                  <a:cubicBezTo>
                    <a:pt x="7966" y="7567"/>
                    <a:pt x="6609" y="8995"/>
                    <a:pt x="5251" y="10757"/>
                  </a:cubicBezTo>
                  <a:cubicBezTo>
                    <a:pt x="5120" y="10936"/>
                    <a:pt x="5156" y="11186"/>
                    <a:pt x="5323" y="11317"/>
                  </a:cubicBezTo>
                  <a:cubicBezTo>
                    <a:pt x="5394" y="11377"/>
                    <a:pt x="5489" y="11400"/>
                    <a:pt x="5573" y="11400"/>
                  </a:cubicBezTo>
                  <a:cubicBezTo>
                    <a:pt x="5692" y="11400"/>
                    <a:pt x="5811" y="11341"/>
                    <a:pt x="5882" y="11246"/>
                  </a:cubicBezTo>
                  <a:cubicBezTo>
                    <a:pt x="7204" y="9519"/>
                    <a:pt x="8514" y="8138"/>
                    <a:pt x="9895" y="7007"/>
                  </a:cubicBezTo>
                  <a:cubicBezTo>
                    <a:pt x="10061" y="6864"/>
                    <a:pt x="10085" y="6614"/>
                    <a:pt x="9954" y="6447"/>
                  </a:cubicBezTo>
                  <a:cubicBezTo>
                    <a:pt x="9873" y="6352"/>
                    <a:pt x="9757" y="6304"/>
                    <a:pt x="9641" y="6304"/>
                  </a:cubicBezTo>
                  <a:close/>
                  <a:moveTo>
                    <a:pt x="1289" y="19470"/>
                  </a:moveTo>
                  <a:cubicBezTo>
                    <a:pt x="1114" y="19470"/>
                    <a:pt x="957" y="19591"/>
                    <a:pt x="917" y="19770"/>
                  </a:cubicBezTo>
                  <a:cubicBezTo>
                    <a:pt x="477" y="21544"/>
                    <a:pt x="263" y="23497"/>
                    <a:pt x="251" y="25759"/>
                  </a:cubicBezTo>
                  <a:cubicBezTo>
                    <a:pt x="251" y="25974"/>
                    <a:pt x="429" y="26152"/>
                    <a:pt x="644" y="26152"/>
                  </a:cubicBezTo>
                  <a:cubicBezTo>
                    <a:pt x="870" y="26152"/>
                    <a:pt x="1036" y="25974"/>
                    <a:pt x="1048" y="25759"/>
                  </a:cubicBezTo>
                  <a:cubicBezTo>
                    <a:pt x="1048" y="23569"/>
                    <a:pt x="1263" y="21675"/>
                    <a:pt x="1691" y="19961"/>
                  </a:cubicBezTo>
                  <a:cubicBezTo>
                    <a:pt x="1739" y="19747"/>
                    <a:pt x="1608" y="19532"/>
                    <a:pt x="1394" y="19485"/>
                  </a:cubicBezTo>
                  <a:cubicBezTo>
                    <a:pt x="1358" y="19475"/>
                    <a:pt x="1323" y="19470"/>
                    <a:pt x="1289" y="19470"/>
                  </a:cubicBezTo>
                  <a:close/>
                  <a:moveTo>
                    <a:pt x="524" y="35260"/>
                  </a:moveTo>
                  <a:cubicBezTo>
                    <a:pt x="310" y="35260"/>
                    <a:pt x="132" y="35439"/>
                    <a:pt x="132" y="35653"/>
                  </a:cubicBezTo>
                  <a:cubicBezTo>
                    <a:pt x="108" y="37642"/>
                    <a:pt x="96" y="39618"/>
                    <a:pt x="72" y="41595"/>
                  </a:cubicBezTo>
                  <a:cubicBezTo>
                    <a:pt x="72" y="41821"/>
                    <a:pt x="251" y="41999"/>
                    <a:pt x="477" y="41999"/>
                  </a:cubicBezTo>
                  <a:cubicBezTo>
                    <a:pt x="691" y="41999"/>
                    <a:pt x="870" y="41821"/>
                    <a:pt x="870" y="41606"/>
                  </a:cubicBezTo>
                  <a:cubicBezTo>
                    <a:pt x="882" y="39630"/>
                    <a:pt x="905" y="37642"/>
                    <a:pt x="917" y="35665"/>
                  </a:cubicBezTo>
                  <a:cubicBezTo>
                    <a:pt x="929" y="35451"/>
                    <a:pt x="751" y="35260"/>
                    <a:pt x="524" y="35260"/>
                  </a:cubicBezTo>
                  <a:close/>
                  <a:moveTo>
                    <a:pt x="417" y="51108"/>
                  </a:moveTo>
                  <a:cubicBezTo>
                    <a:pt x="203" y="51108"/>
                    <a:pt x="24" y="51286"/>
                    <a:pt x="24" y="51501"/>
                  </a:cubicBezTo>
                  <a:cubicBezTo>
                    <a:pt x="12" y="53489"/>
                    <a:pt x="12" y="55465"/>
                    <a:pt x="1" y="57454"/>
                  </a:cubicBezTo>
                  <a:cubicBezTo>
                    <a:pt x="1" y="57668"/>
                    <a:pt x="179" y="57847"/>
                    <a:pt x="405" y="57847"/>
                  </a:cubicBezTo>
                  <a:cubicBezTo>
                    <a:pt x="620" y="57847"/>
                    <a:pt x="798" y="57668"/>
                    <a:pt x="798" y="57454"/>
                  </a:cubicBezTo>
                  <a:cubicBezTo>
                    <a:pt x="798" y="55465"/>
                    <a:pt x="810" y="53489"/>
                    <a:pt x="810" y="51512"/>
                  </a:cubicBezTo>
                  <a:cubicBezTo>
                    <a:pt x="822" y="51286"/>
                    <a:pt x="644" y="51108"/>
                    <a:pt x="417" y="51108"/>
                  </a:cubicBezTo>
                  <a:close/>
                  <a:moveTo>
                    <a:pt x="393" y="66955"/>
                  </a:moveTo>
                  <a:cubicBezTo>
                    <a:pt x="167" y="66955"/>
                    <a:pt x="1" y="67133"/>
                    <a:pt x="1" y="67348"/>
                  </a:cubicBezTo>
                  <a:lnTo>
                    <a:pt x="1" y="68419"/>
                  </a:lnTo>
                  <a:cubicBezTo>
                    <a:pt x="1" y="70050"/>
                    <a:pt x="1" y="71670"/>
                    <a:pt x="1" y="73301"/>
                  </a:cubicBezTo>
                  <a:cubicBezTo>
                    <a:pt x="1" y="73515"/>
                    <a:pt x="179" y="73694"/>
                    <a:pt x="393" y="73694"/>
                  </a:cubicBezTo>
                  <a:cubicBezTo>
                    <a:pt x="608" y="73694"/>
                    <a:pt x="786" y="73515"/>
                    <a:pt x="786" y="73301"/>
                  </a:cubicBezTo>
                  <a:cubicBezTo>
                    <a:pt x="786" y="71670"/>
                    <a:pt x="786" y="70050"/>
                    <a:pt x="786" y="68419"/>
                  </a:cubicBezTo>
                  <a:lnTo>
                    <a:pt x="786" y="67348"/>
                  </a:lnTo>
                  <a:cubicBezTo>
                    <a:pt x="786" y="67133"/>
                    <a:pt x="608" y="66955"/>
                    <a:pt x="393" y="66955"/>
                  </a:cubicBezTo>
                  <a:close/>
                  <a:moveTo>
                    <a:pt x="405" y="82802"/>
                  </a:moveTo>
                  <a:cubicBezTo>
                    <a:pt x="179" y="82802"/>
                    <a:pt x="1" y="82981"/>
                    <a:pt x="1" y="83195"/>
                  </a:cubicBezTo>
                  <a:cubicBezTo>
                    <a:pt x="12" y="85183"/>
                    <a:pt x="12" y="87160"/>
                    <a:pt x="12" y="89148"/>
                  </a:cubicBezTo>
                  <a:cubicBezTo>
                    <a:pt x="12" y="89362"/>
                    <a:pt x="191" y="89541"/>
                    <a:pt x="405" y="89541"/>
                  </a:cubicBezTo>
                  <a:cubicBezTo>
                    <a:pt x="620" y="89541"/>
                    <a:pt x="798" y="89362"/>
                    <a:pt x="798" y="89136"/>
                  </a:cubicBezTo>
                  <a:cubicBezTo>
                    <a:pt x="798" y="87160"/>
                    <a:pt x="798" y="85183"/>
                    <a:pt x="798" y="83195"/>
                  </a:cubicBezTo>
                  <a:cubicBezTo>
                    <a:pt x="798" y="82981"/>
                    <a:pt x="620" y="82802"/>
                    <a:pt x="405" y="82802"/>
                  </a:cubicBezTo>
                  <a:close/>
                  <a:moveTo>
                    <a:pt x="405" y="98649"/>
                  </a:moveTo>
                  <a:cubicBezTo>
                    <a:pt x="191" y="98649"/>
                    <a:pt x="12" y="98828"/>
                    <a:pt x="12" y="99042"/>
                  </a:cubicBezTo>
                  <a:cubicBezTo>
                    <a:pt x="12" y="101030"/>
                    <a:pt x="12" y="103007"/>
                    <a:pt x="1" y="104983"/>
                  </a:cubicBezTo>
                  <a:cubicBezTo>
                    <a:pt x="1" y="105210"/>
                    <a:pt x="179" y="105388"/>
                    <a:pt x="405" y="105388"/>
                  </a:cubicBezTo>
                  <a:cubicBezTo>
                    <a:pt x="620" y="105388"/>
                    <a:pt x="798" y="105210"/>
                    <a:pt x="798" y="104995"/>
                  </a:cubicBezTo>
                  <a:cubicBezTo>
                    <a:pt x="798" y="103007"/>
                    <a:pt x="798" y="101030"/>
                    <a:pt x="798" y="99042"/>
                  </a:cubicBezTo>
                  <a:cubicBezTo>
                    <a:pt x="798" y="98828"/>
                    <a:pt x="632" y="98649"/>
                    <a:pt x="405" y="986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06" name="Google Shape;206;p16"/>
          <p:cNvSpPr/>
          <p:nvPr/>
        </p:nvSpPr>
        <p:spPr>
          <a:xfrm>
            <a:off x="5796111" y="5280693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4700" cap="flat" cmpd="sng">
            <a:solidFill>
              <a:srgbClr val="FFFFFF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07" name="Google Shape;207;p16"/>
          <p:cNvGrpSpPr/>
          <p:nvPr/>
        </p:nvGrpSpPr>
        <p:grpSpPr>
          <a:xfrm>
            <a:off x="4043691" y="3830562"/>
            <a:ext cx="1755187" cy="3017323"/>
            <a:chOff x="2609038" y="2880440"/>
            <a:chExt cx="1316390" cy="2262992"/>
          </a:xfrm>
        </p:grpSpPr>
        <p:sp>
          <p:nvSpPr>
            <p:cNvPr id="208" name="Google Shape;208;p16"/>
            <p:cNvSpPr/>
            <p:nvPr/>
          </p:nvSpPr>
          <p:spPr>
            <a:xfrm>
              <a:off x="2609038" y="2880440"/>
              <a:ext cx="1316390" cy="2262992"/>
            </a:xfrm>
            <a:custGeom>
              <a:avLst/>
              <a:gdLst/>
              <a:ahLst/>
              <a:cxnLst/>
              <a:rect l="l" t="t" r="r" b="b"/>
              <a:pathLst>
                <a:path w="46602" h="80113" extrusionOk="0">
                  <a:moveTo>
                    <a:pt x="11901" y="0"/>
                  </a:moveTo>
                  <a:cubicBezTo>
                    <a:pt x="11757" y="0"/>
                    <a:pt x="11586" y="71"/>
                    <a:pt x="11406" y="221"/>
                  </a:cubicBezTo>
                  <a:lnTo>
                    <a:pt x="500" y="9294"/>
                  </a:lnTo>
                  <a:cubicBezTo>
                    <a:pt x="0" y="9711"/>
                    <a:pt x="0" y="10389"/>
                    <a:pt x="488" y="10806"/>
                  </a:cubicBezTo>
                  <a:lnTo>
                    <a:pt x="11406" y="19890"/>
                  </a:lnTo>
                  <a:cubicBezTo>
                    <a:pt x="11584" y="20034"/>
                    <a:pt x="11752" y="20103"/>
                    <a:pt x="11896" y="20103"/>
                  </a:cubicBezTo>
                  <a:cubicBezTo>
                    <a:pt x="12157" y="20103"/>
                    <a:pt x="12335" y="19876"/>
                    <a:pt x="12335" y="19462"/>
                  </a:cubicBezTo>
                  <a:lnTo>
                    <a:pt x="12335" y="16140"/>
                  </a:lnTo>
                  <a:cubicBezTo>
                    <a:pt x="24384" y="16259"/>
                    <a:pt x="34362" y="26153"/>
                    <a:pt x="34362" y="38357"/>
                  </a:cubicBezTo>
                  <a:lnTo>
                    <a:pt x="34362" y="80112"/>
                  </a:lnTo>
                  <a:lnTo>
                    <a:pt x="46565" y="80112"/>
                  </a:lnTo>
                  <a:lnTo>
                    <a:pt x="46565" y="38297"/>
                  </a:lnTo>
                  <a:lnTo>
                    <a:pt x="46601" y="38297"/>
                  </a:lnTo>
                  <a:cubicBezTo>
                    <a:pt x="46601" y="19390"/>
                    <a:pt x="31242" y="3936"/>
                    <a:pt x="12335" y="3817"/>
                  </a:cubicBezTo>
                  <a:lnTo>
                    <a:pt x="12335" y="638"/>
                  </a:lnTo>
                  <a:cubicBezTo>
                    <a:pt x="12335" y="226"/>
                    <a:pt x="12159" y="0"/>
                    <a:pt x="11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2829317" y="3148686"/>
              <a:ext cx="939710" cy="1848432"/>
            </a:xfrm>
            <a:custGeom>
              <a:avLst/>
              <a:gdLst/>
              <a:ahLst/>
              <a:cxnLst/>
              <a:rect l="l" t="t" r="r" b="b"/>
              <a:pathLst>
                <a:path w="33267" h="65437" extrusionOk="0">
                  <a:moveTo>
                    <a:pt x="2930" y="0"/>
                  </a:moveTo>
                  <a:cubicBezTo>
                    <a:pt x="2144" y="0"/>
                    <a:pt x="1322" y="12"/>
                    <a:pt x="394" y="36"/>
                  </a:cubicBezTo>
                  <a:cubicBezTo>
                    <a:pt x="179" y="48"/>
                    <a:pt x="1" y="226"/>
                    <a:pt x="13" y="441"/>
                  </a:cubicBezTo>
                  <a:cubicBezTo>
                    <a:pt x="13" y="660"/>
                    <a:pt x="191" y="834"/>
                    <a:pt x="397" y="834"/>
                  </a:cubicBezTo>
                  <a:cubicBezTo>
                    <a:pt x="404" y="834"/>
                    <a:pt x="411" y="834"/>
                    <a:pt x="417" y="834"/>
                  </a:cubicBezTo>
                  <a:cubicBezTo>
                    <a:pt x="1334" y="798"/>
                    <a:pt x="2156" y="786"/>
                    <a:pt x="2930" y="786"/>
                  </a:cubicBezTo>
                  <a:cubicBezTo>
                    <a:pt x="4156" y="786"/>
                    <a:pt x="5263" y="822"/>
                    <a:pt x="6323" y="893"/>
                  </a:cubicBezTo>
                  <a:lnTo>
                    <a:pt x="6347" y="893"/>
                  </a:lnTo>
                  <a:cubicBezTo>
                    <a:pt x="6549" y="893"/>
                    <a:pt x="6728" y="726"/>
                    <a:pt x="6740" y="512"/>
                  </a:cubicBezTo>
                  <a:cubicBezTo>
                    <a:pt x="6752" y="298"/>
                    <a:pt x="6585" y="107"/>
                    <a:pt x="6371" y="95"/>
                  </a:cubicBezTo>
                  <a:cubicBezTo>
                    <a:pt x="5299" y="36"/>
                    <a:pt x="4168" y="0"/>
                    <a:pt x="2930" y="0"/>
                  </a:cubicBezTo>
                  <a:close/>
                  <a:moveTo>
                    <a:pt x="15980" y="2184"/>
                  </a:moveTo>
                  <a:cubicBezTo>
                    <a:pt x="15823" y="2184"/>
                    <a:pt x="15673" y="2274"/>
                    <a:pt x="15610" y="2417"/>
                  </a:cubicBezTo>
                  <a:cubicBezTo>
                    <a:pt x="15526" y="2620"/>
                    <a:pt x="15622" y="2858"/>
                    <a:pt x="15824" y="2941"/>
                  </a:cubicBezTo>
                  <a:cubicBezTo>
                    <a:pt x="15884" y="2965"/>
                    <a:pt x="15943" y="3001"/>
                    <a:pt x="15991" y="3024"/>
                  </a:cubicBezTo>
                  <a:cubicBezTo>
                    <a:pt x="17717" y="3798"/>
                    <a:pt x="19372" y="4751"/>
                    <a:pt x="20896" y="5846"/>
                  </a:cubicBezTo>
                  <a:cubicBezTo>
                    <a:pt x="20968" y="5894"/>
                    <a:pt x="21051" y="5918"/>
                    <a:pt x="21122" y="5918"/>
                  </a:cubicBezTo>
                  <a:cubicBezTo>
                    <a:pt x="21253" y="5918"/>
                    <a:pt x="21372" y="5858"/>
                    <a:pt x="21444" y="5751"/>
                  </a:cubicBezTo>
                  <a:cubicBezTo>
                    <a:pt x="21575" y="5572"/>
                    <a:pt x="21539" y="5334"/>
                    <a:pt x="21361" y="5203"/>
                  </a:cubicBezTo>
                  <a:cubicBezTo>
                    <a:pt x="19789" y="4084"/>
                    <a:pt x="18086" y="3108"/>
                    <a:pt x="16312" y="2298"/>
                  </a:cubicBezTo>
                  <a:cubicBezTo>
                    <a:pt x="16253" y="2274"/>
                    <a:pt x="16193" y="2239"/>
                    <a:pt x="16134" y="2215"/>
                  </a:cubicBezTo>
                  <a:cubicBezTo>
                    <a:pt x="16084" y="2194"/>
                    <a:pt x="16031" y="2184"/>
                    <a:pt x="15980" y="2184"/>
                  </a:cubicBezTo>
                  <a:close/>
                  <a:moveTo>
                    <a:pt x="28044" y="12139"/>
                  </a:moveTo>
                  <a:cubicBezTo>
                    <a:pt x="27968" y="12139"/>
                    <a:pt x="27892" y="12160"/>
                    <a:pt x="27826" y="12204"/>
                  </a:cubicBezTo>
                  <a:cubicBezTo>
                    <a:pt x="27647" y="12335"/>
                    <a:pt x="27599" y="12585"/>
                    <a:pt x="27730" y="12764"/>
                  </a:cubicBezTo>
                  <a:cubicBezTo>
                    <a:pt x="28838" y="14371"/>
                    <a:pt x="29778" y="16097"/>
                    <a:pt x="30516" y="17895"/>
                  </a:cubicBezTo>
                  <a:cubicBezTo>
                    <a:pt x="30576" y="18050"/>
                    <a:pt x="30719" y="18145"/>
                    <a:pt x="30874" y="18145"/>
                  </a:cubicBezTo>
                  <a:cubicBezTo>
                    <a:pt x="30933" y="18145"/>
                    <a:pt x="30981" y="18133"/>
                    <a:pt x="31028" y="18110"/>
                  </a:cubicBezTo>
                  <a:cubicBezTo>
                    <a:pt x="31231" y="18026"/>
                    <a:pt x="31326" y="17800"/>
                    <a:pt x="31243" y="17598"/>
                  </a:cubicBezTo>
                  <a:cubicBezTo>
                    <a:pt x="30493" y="15752"/>
                    <a:pt x="29528" y="13966"/>
                    <a:pt x="28373" y="12311"/>
                  </a:cubicBezTo>
                  <a:cubicBezTo>
                    <a:pt x="28299" y="12199"/>
                    <a:pt x="28172" y="12139"/>
                    <a:pt x="28044" y="12139"/>
                  </a:cubicBezTo>
                  <a:close/>
                  <a:moveTo>
                    <a:pt x="32717" y="27003"/>
                  </a:moveTo>
                  <a:cubicBezTo>
                    <a:pt x="32710" y="27003"/>
                    <a:pt x="32702" y="27003"/>
                    <a:pt x="32695" y="27004"/>
                  </a:cubicBezTo>
                  <a:cubicBezTo>
                    <a:pt x="32481" y="27015"/>
                    <a:pt x="32302" y="27194"/>
                    <a:pt x="32314" y="27408"/>
                  </a:cubicBezTo>
                  <a:cubicBezTo>
                    <a:pt x="32362" y="29313"/>
                    <a:pt x="32410" y="31254"/>
                    <a:pt x="32433" y="33350"/>
                  </a:cubicBezTo>
                  <a:cubicBezTo>
                    <a:pt x="32433" y="33564"/>
                    <a:pt x="32612" y="33742"/>
                    <a:pt x="32826" y="33742"/>
                  </a:cubicBezTo>
                  <a:lnTo>
                    <a:pt x="32838" y="33742"/>
                  </a:lnTo>
                  <a:cubicBezTo>
                    <a:pt x="33052" y="33731"/>
                    <a:pt x="33231" y="33552"/>
                    <a:pt x="33231" y="33338"/>
                  </a:cubicBezTo>
                  <a:cubicBezTo>
                    <a:pt x="33195" y="31242"/>
                    <a:pt x="33160" y="29301"/>
                    <a:pt x="33112" y="27385"/>
                  </a:cubicBezTo>
                  <a:cubicBezTo>
                    <a:pt x="33100" y="27177"/>
                    <a:pt x="32933" y="27003"/>
                    <a:pt x="32717" y="27003"/>
                  </a:cubicBezTo>
                  <a:close/>
                  <a:moveTo>
                    <a:pt x="32874" y="42851"/>
                  </a:moveTo>
                  <a:cubicBezTo>
                    <a:pt x="32648" y="42851"/>
                    <a:pt x="32469" y="43029"/>
                    <a:pt x="32469" y="43244"/>
                  </a:cubicBezTo>
                  <a:cubicBezTo>
                    <a:pt x="32469" y="45363"/>
                    <a:pt x="32457" y="47435"/>
                    <a:pt x="32445" y="49185"/>
                  </a:cubicBezTo>
                  <a:cubicBezTo>
                    <a:pt x="32445" y="49399"/>
                    <a:pt x="32612" y="49578"/>
                    <a:pt x="32838" y="49590"/>
                  </a:cubicBezTo>
                  <a:cubicBezTo>
                    <a:pt x="33052" y="49590"/>
                    <a:pt x="33231" y="49411"/>
                    <a:pt x="33231" y="49197"/>
                  </a:cubicBezTo>
                  <a:cubicBezTo>
                    <a:pt x="33243" y="47447"/>
                    <a:pt x="33255" y="45363"/>
                    <a:pt x="33267" y="43244"/>
                  </a:cubicBezTo>
                  <a:cubicBezTo>
                    <a:pt x="33267" y="43029"/>
                    <a:pt x="33088" y="42851"/>
                    <a:pt x="32874" y="42851"/>
                  </a:cubicBezTo>
                  <a:close/>
                  <a:moveTo>
                    <a:pt x="32779" y="58698"/>
                  </a:moveTo>
                  <a:cubicBezTo>
                    <a:pt x="32552" y="58698"/>
                    <a:pt x="32386" y="58877"/>
                    <a:pt x="32386" y="59091"/>
                  </a:cubicBezTo>
                  <a:cubicBezTo>
                    <a:pt x="32374" y="60067"/>
                    <a:pt x="32374" y="61032"/>
                    <a:pt x="32374" y="62008"/>
                  </a:cubicBezTo>
                  <a:cubicBezTo>
                    <a:pt x="32374" y="63020"/>
                    <a:pt x="32374" y="64032"/>
                    <a:pt x="32386" y="65032"/>
                  </a:cubicBezTo>
                  <a:cubicBezTo>
                    <a:pt x="32386" y="65258"/>
                    <a:pt x="32564" y="65437"/>
                    <a:pt x="32779" y="65437"/>
                  </a:cubicBezTo>
                  <a:cubicBezTo>
                    <a:pt x="33005" y="65425"/>
                    <a:pt x="33172" y="65246"/>
                    <a:pt x="33172" y="65032"/>
                  </a:cubicBezTo>
                  <a:cubicBezTo>
                    <a:pt x="33172" y="64020"/>
                    <a:pt x="33172" y="63020"/>
                    <a:pt x="33172" y="62008"/>
                  </a:cubicBezTo>
                  <a:cubicBezTo>
                    <a:pt x="33172" y="61032"/>
                    <a:pt x="33172" y="60067"/>
                    <a:pt x="33172" y="59091"/>
                  </a:cubicBezTo>
                  <a:cubicBezTo>
                    <a:pt x="33172" y="58877"/>
                    <a:pt x="32993" y="58698"/>
                    <a:pt x="32779" y="58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0" name="Google Shape;210;p16"/>
          <p:cNvSpPr/>
          <p:nvPr/>
        </p:nvSpPr>
        <p:spPr>
          <a:xfrm>
            <a:off x="5609560" y="4861413"/>
            <a:ext cx="37" cy="3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4" name="Google Shape;214;p16"/>
          <p:cNvSpPr txBox="1"/>
          <p:nvPr/>
        </p:nvSpPr>
        <p:spPr>
          <a:xfrm>
            <a:off x="4560566" y="1454913"/>
            <a:ext cx="3070868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4000">
                <a:solidFill>
                  <a:schemeClr val="bg1"/>
                </a:solidFill>
                <a:latin typeface="Avenir Book" panose="02000503020000020003" pitchFamily="2" charset="0"/>
                <a:sym typeface="Fira Sans Extra Condensed Medium"/>
              </a:rPr>
              <a:t>Scandinavia</a:t>
            </a:r>
            <a:endParaRPr lang="it-IT" sz="4000">
              <a:solidFill>
                <a:schemeClr val="bg1"/>
              </a:solidFill>
              <a:latin typeface="Avenir Book" panose="02000503020000020003" pitchFamily="2" charset="0"/>
              <a:cs typeface="Calibri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1876994" y="2481844"/>
            <a:ext cx="2512800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/>
            <a:r>
              <a:rPr lang="it-IT" sz="4000">
                <a:solidFill>
                  <a:schemeClr val="bg1"/>
                </a:solidFill>
                <a:latin typeface="Avenir Book" panose="02000503020000020003" pitchFamily="2" charset="0"/>
                <a:ea typeface="Fira Sans Extra Condensed Medium"/>
                <a:cs typeface="Fira Sans Extra Condensed Medium"/>
                <a:sym typeface="Fira Sans Extra Condensed Medium"/>
              </a:rPr>
              <a:t>Italia</a:t>
            </a:r>
          </a:p>
        </p:txBody>
      </p:sp>
      <p:sp>
        <p:nvSpPr>
          <p:cNvPr id="217" name="Google Shape;217;p16"/>
          <p:cNvSpPr txBox="1"/>
          <p:nvPr/>
        </p:nvSpPr>
        <p:spPr>
          <a:xfrm>
            <a:off x="913869" y="3926667"/>
            <a:ext cx="3539780" cy="104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  <a:sym typeface="Roboto"/>
              </a:rPr>
              <a:t>Dati</a:t>
            </a:r>
            <a:r>
              <a:rPr lang="en" sz="200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  <a:sym typeface="Roboto"/>
              </a:rPr>
              <a:t> </a:t>
            </a:r>
            <a:r>
              <a:rPr lang="en" sz="200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  <a:sym typeface="Roboto"/>
              </a:rPr>
              <a:t>orari</a:t>
            </a:r>
            <a:r>
              <a:rPr lang="en" sz="200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  <a:sym typeface="Roboto"/>
              </a:rPr>
              <a:t> per </a:t>
            </a:r>
            <a:r>
              <a:rPr lang="en" sz="200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  <a:sym typeface="Roboto"/>
              </a:rPr>
              <a:t>il</a:t>
            </a:r>
            <a:r>
              <a:rPr lang="en" sz="200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  <a:sym typeface="Roboto"/>
              </a:rPr>
              <a:t> </a:t>
            </a:r>
            <a:r>
              <a:rPr lang="en" sz="200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  <a:sym typeface="Roboto"/>
              </a:rPr>
              <a:t>consumo</a:t>
            </a:r>
            <a:r>
              <a:rPr lang="en" sz="200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  <a:sym typeface="Roboto"/>
              </a:rPr>
              <a:t> </a:t>
            </a:r>
            <a:endParaRPr lang="en" sz="2000">
              <a:solidFill>
                <a:schemeClr val="bg1"/>
              </a:solidFill>
              <a:latin typeface="Avenir Book" panose="02000503020000020003" pitchFamily="2" charset="0"/>
              <a:ea typeface="+mn-lt"/>
              <a:cs typeface="+mn-lt"/>
            </a:endParaRPr>
          </a:p>
          <a:p>
            <a:pPr algn="r"/>
            <a:endParaRPr lang="en" sz="1600">
              <a:ea typeface="+mn-lt"/>
              <a:cs typeface="+mn-lt"/>
            </a:endParaRPr>
          </a:p>
        </p:txBody>
      </p:sp>
      <p:sp>
        <p:nvSpPr>
          <p:cNvPr id="221" name="Google Shape;221;p16"/>
          <p:cNvSpPr txBox="1"/>
          <p:nvPr/>
        </p:nvSpPr>
        <p:spPr>
          <a:xfrm>
            <a:off x="8707901" y="2239867"/>
            <a:ext cx="2512800" cy="194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>
                <a:solidFill>
                  <a:schemeClr val="bg1"/>
                </a:solidFill>
                <a:latin typeface="Avenir Book" panose="02000503020000020003" pitchFamily="2" charset="0"/>
              </a:rPr>
              <a:t>Dummy Variables: </a:t>
            </a:r>
            <a:endParaRPr lang="en-US" sz="2000">
              <a:solidFill>
                <a:schemeClr val="bg1"/>
              </a:solidFill>
              <a:latin typeface="Avenir Book" panose="02000503020000020003" pitchFamily="2" charset="0"/>
              <a:ea typeface="+mn-lt"/>
              <a:cs typeface="+mn-lt"/>
            </a:endParaRPr>
          </a:p>
          <a:p>
            <a:pPr algn="ctr"/>
            <a:r>
              <a:rPr lang="it-IT" sz="200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BankHoliday</a:t>
            </a:r>
            <a:r>
              <a:rPr lang="it-IT" sz="200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EndYear</a:t>
            </a:r>
            <a:r>
              <a:rPr lang="it-IT" sz="200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DayOfWeek</a:t>
            </a:r>
            <a:r>
              <a:rPr lang="it-IT" sz="200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 </a:t>
            </a:r>
            <a:r>
              <a:rPr lang="it-IT" sz="200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DayOff</a:t>
            </a:r>
            <a:endParaRPr lang="en-US" sz="2000">
              <a:solidFill>
                <a:schemeClr val="bg1"/>
              </a:solidFill>
              <a:latin typeface="Avenir Book" panose="02000503020000020003" pitchFamily="2" charset="0"/>
              <a:ea typeface="+mn-lt"/>
              <a:cs typeface="+mn-lt"/>
            </a:endParaRPr>
          </a:p>
          <a:p>
            <a:pPr algn="ctr"/>
            <a:endParaRPr lang="en" sz="1600">
              <a:solidFill>
                <a:schemeClr val="bg1"/>
              </a:solidFill>
              <a:latin typeface="Roboto"/>
            </a:endParaRPr>
          </a:p>
        </p:txBody>
      </p:sp>
      <p:sp>
        <p:nvSpPr>
          <p:cNvPr id="29" name="Google Shape;757;p23">
            <a:extLst>
              <a:ext uri="{FF2B5EF4-FFF2-40B4-BE49-F238E27FC236}">
                <a16:creationId xmlns:a16="http://schemas.microsoft.com/office/drawing/2014/main" id="{AFB82DEF-3437-D44A-A0E7-2574BE6ACF21}"/>
              </a:ext>
            </a:extLst>
          </p:cNvPr>
          <p:cNvSpPr txBox="1">
            <a:spLocks/>
          </p:cNvSpPr>
          <p:nvPr/>
        </p:nvSpPr>
        <p:spPr>
          <a:xfrm>
            <a:off x="163213" y="238572"/>
            <a:ext cx="102980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it-IT" err="1">
                <a:solidFill>
                  <a:srgbClr val="FFFFFF"/>
                </a:solidFill>
                <a:latin typeface="Avenir Book" panose="02000503020000020003" pitchFamily="2" charset="0"/>
                <a:cs typeface="Damascus" pitchFamily="2" charset="-78"/>
              </a:rPr>
              <a:t>DataSet</a:t>
            </a:r>
            <a:r>
              <a:rPr lang="it-IT">
                <a:solidFill>
                  <a:srgbClr val="FFFFFF"/>
                </a:solidFill>
                <a:latin typeface="Avenir Book" panose="02000503020000020003" pitchFamily="2" charset="0"/>
                <a:cs typeface="Damascus" pitchFamily="2" charset="-78"/>
              </a:rPr>
              <a:t> iniziale</a:t>
            </a:r>
          </a:p>
        </p:txBody>
      </p:sp>
    </p:spTree>
    <p:extLst>
      <p:ext uri="{BB962C8B-B14F-4D97-AF65-F5344CB8AC3E}">
        <p14:creationId xmlns:p14="http://schemas.microsoft.com/office/powerpoint/2010/main" val="304192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ADC528-9850-4DB0-856A-B7CDA3A71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761" y="-22865"/>
            <a:ext cx="6346585" cy="146170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Avenir Book" panose="02000503020000020003" pitchFamily="2" charset="0"/>
                <a:cs typeface="Al Bayan Plain" pitchFamily="2" charset="-78"/>
              </a:rPr>
              <a:t>Introduzione</a:t>
            </a: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  <a:cs typeface="Al Bayan Plain" pitchFamily="2" charset="-78"/>
              </a:rPr>
              <a:t> al</a:t>
            </a:r>
            <a:r>
              <a:rPr lang="en-US" sz="4000" kern="1200" dirty="0">
                <a:solidFill>
                  <a:schemeClr val="bg1"/>
                </a:solidFill>
                <a:latin typeface="Avenir Book" panose="02000503020000020003" pitchFamily="2" charset="0"/>
                <a:cs typeface="Al Bayan Plain" pitchFamily="2" charset="-78"/>
              </a:rPr>
              <a:t> </a:t>
            </a:r>
            <a:r>
              <a:rPr lang="en-US" sz="4000" kern="1200" dirty="0" err="1">
                <a:solidFill>
                  <a:schemeClr val="bg1"/>
                </a:solidFill>
                <a:latin typeface="Avenir Book" panose="02000503020000020003" pitchFamily="2" charset="0"/>
                <a:cs typeface="Al Bayan Plain" pitchFamily="2" charset="-78"/>
              </a:rPr>
              <a:t>mercato</a:t>
            </a: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  <a:cs typeface="Al Bayan Plain" pitchFamily="2" charset="-78"/>
              </a:rPr>
              <a:t> </a:t>
            </a:r>
            <a:br>
              <a:rPr lang="en-US" sz="4000" b="1" kern="1200" dirty="0">
                <a:latin typeface="Al Nile" pitchFamily="2" charset="-78"/>
                <a:cs typeface="Al Bayan Plain" pitchFamily="2" charset="-78"/>
              </a:rPr>
            </a:br>
            <a:endParaRPr lang="en-US" sz="4000" b="1" kern="1200" dirty="0">
              <a:solidFill>
                <a:schemeClr val="bg1"/>
              </a:solidFill>
              <a:latin typeface="Al Nile" pitchFamily="2" charset="-78"/>
              <a:cs typeface="Al Bayan Plain" pitchFamily="2" charset="-78"/>
            </a:endParaRPr>
          </a:p>
        </p:txBody>
      </p: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A0D8945-D779-4DB1-9596-CE668C6B32FE}"/>
              </a:ext>
            </a:extLst>
          </p:cNvPr>
          <p:cNvSpPr txBox="1"/>
          <p:nvPr/>
        </p:nvSpPr>
        <p:spPr>
          <a:xfrm>
            <a:off x="6097061" y="2024215"/>
            <a:ext cx="598952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it-IT" b="1">
                <a:solidFill>
                  <a:schemeClr val="bg1"/>
                </a:solidFill>
                <a:cs typeface="Calibri"/>
              </a:rPr>
              <a:t>Mercato eterogeneo nell'acquisire i lotti di energia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it-IT" b="1">
                <a:solidFill>
                  <a:schemeClr val="bg1"/>
                </a:solidFill>
                <a:cs typeface="Calibri"/>
              </a:rPr>
              <a:t>Una grossa parte di elettricità è importata dalla Svizzera</a:t>
            </a:r>
          </a:p>
          <a:p>
            <a:pPr>
              <a:spcAft>
                <a:spcPts val="600"/>
              </a:spcAft>
            </a:pPr>
            <a:endParaRPr lang="it-IT" b="1">
              <a:solidFill>
                <a:schemeClr val="bg1"/>
              </a:solidFill>
              <a:cs typeface="Calibri"/>
            </a:endParaRPr>
          </a:p>
          <a:p>
            <a:pPr>
              <a:spcAft>
                <a:spcPts val="600"/>
              </a:spcAft>
            </a:pPr>
            <a:endParaRPr lang="it-IT" b="1">
              <a:solidFill>
                <a:schemeClr val="bg1"/>
              </a:solidFill>
              <a:cs typeface="Calibri"/>
            </a:endParaRPr>
          </a:p>
          <a:p>
            <a:pPr>
              <a:spcAft>
                <a:spcPts val="600"/>
              </a:spcAft>
            </a:pPr>
            <a:endParaRPr lang="it-IT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FF05EF7-18D0-4DBA-98B1-A2E4AAFCB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75" y="1347643"/>
            <a:ext cx="3516055" cy="125299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412F59B-73D2-4693-AB2B-44B4E2805F04}"/>
              </a:ext>
            </a:extLst>
          </p:cNvPr>
          <p:cNvSpPr txBox="1"/>
          <p:nvPr/>
        </p:nvSpPr>
        <p:spPr>
          <a:xfrm>
            <a:off x="5977690" y="1235243"/>
            <a:ext cx="166035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Wingdings"/>
              <a:buChar char="Ø"/>
            </a:pPr>
            <a:r>
              <a:rPr lang="it-IT" sz="3200">
                <a:solidFill>
                  <a:schemeClr val="bg1"/>
                </a:solidFill>
                <a:cs typeface="Calibri"/>
              </a:rPr>
              <a:t>Italia</a:t>
            </a:r>
            <a:endParaRPr lang="it-IT"/>
          </a:p>
          <a:p>
            <a:endParaRPr lang="it-IT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F0693B-EE91-446B-BABE-52C4A826E025}"/>
              </a:ext>
            </a:extLst>
          </p:cNvPr>
          <p:cNvSpPr txBox="1"/>
          <p:nvPr/>
        </p:nvSpPr>
        <p:spPr>
          <a:xfrm>
            <a:off x="1666973" y="358997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Wingdings"/>
              <a:buChar char="Ø"/>
            </a:pPr>
            <a:r>
              <a:rPr lang="it-IT" sz="3200">
                <a:solidFill>
                  <a:schemeClr val="bg1"/>
                </a:solidFill>
                <a:cs typeface="Calibri"/>
              </a:rPr>
              <a:t>Scandinavia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03CEC3-B4E4-4ED1-AA2D-54A3B8E415F3}"/>
              </a:ext>
            </a:extLst>
          </p:cNvPr>
          <p:cNvSpPr txBox="1"/>
          <p:nvPr/>
        </p:nvSpPr>
        <p:spPr>
          <a:xfrm>
            <a:off x="1464442" y="4489409"/>
            <a:ext cx="589146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>
                <a:solidFill>
                  <a:schemeClr val="bg1"/>
                </a:solidFill>
                <a:cs typeface="Calibri"/>
              </a:rPr>
              <a:t>Cooperazione di nazioni che comprende Danimarca, Finlandia, Norvegia, Svezia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solidFill>
                  <a:schemeClr val="bg1"/>
                </a:solidFill>
                <a:cs typeface="Calibri"/>
              </a:rPr>
              <a:t>Fortemente influenzato dalla produzione idroelettrica</a:t>
            </a: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9B7550AA-D268-4989-9766-34E6AE4C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29" y="3846341"/>
            <a:ext cx="3528379" cy="1286135"/>
          </a:xfrm>
          <a:prstGeom prst="rect">
            <a:avLst/>
          </a:prstGeom>
        </p:spPr>
      </p:pic>
      <p:sp>
        <p:nvSpPr>
          <p:cNvPr id="12" name="Google Shape;169;p15">
            <a:extLst>
              <a:ext uri="{FF2B5EF4-FFF2-40B4-BE49-F238E27FC236}">
                <a16:creationId xmlns:a16="http://schemas.microsoft.com/office/drawing/2014/main" id="{08A4319F-A673-1F4F-BE5E-C11F38EE58C9}"/>
              </a:ext>
            </a:extLst>
          </p:cNvPr>
          <p:cNvSpPr/>
          <p:nvPr/>
        </p:nvSpPr>
        <p:spPr>
          <a:xfrm>
            <a:off x="5967185" y="1303530"/>
            <a:ext cx="421457" cy="487997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" name="Google Shape;169;p15">
            <a:extLst>
              <a:ext uri="{FF2B5EF4-FFF2-40B4-BE49-F238E27FC236}">
                <a16:creationId xmlns:a16="http://schemas.microsoft.com/office/drawing/2014/main" id="{4955B8AC-CD92-B14F-AA58-13C01E03E552}"/>
              </a:ext>
            </a:extLst>
          </p:cNvPr>
          <p:cNvSpPr/>
          <p:nvPr/>
        </p:nvSpPr>
        <p:spPr>
          <a:xfrm>
            <a:off x="1638928" y="3661367"/>
            <a:ext cx="421457" cy="487997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0208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23"/>
          <p:cNvGrpSpPr/>
          <p:nvPr/>
        </p:nvGrpSpPr>
        <p:grpSpPr>
          <a:xfrm>
            <a:off x="2016163" y="4737129"/>
            <a:ext cx="809076" cy="809076"/>
            <a:chOff x="2384641" y="3404332"/>
            <a:chExt cx="606807" cy="606807"/>
          </a:xfrm>
        </p:grpSpPr>
        <p:sp>
          <p:nvSpPr>
            <p:cNvPr id="681" name="Google Shape;681;p23"/>
            <p:cNvSpPr/>
            <p:nvPr/>
          </p:nvSpPr>
          <p:spPr>
            <a:xfrm>
              <a:off x="2384641" y="3404332"/>
              <a:ext cx="606807" cy="606807"/>
            </a:xfrm>
            <a:custGeom>
              <a:avLst/>
              <a:gdLst/>
              <a:ahLst/>
              <a:cxnLst/>
              <a:rect l="l" t="t" r="r" b="b"/>
              <a:pathLst>
                <a:path w="26195" h="26195" extrusionOk="0">
                  <a:moveTo>
                    <a:pt x="13097" y="1"/>
                  </a:moveTo>
                  <a:cubicBezTo>
                    <a:pt x="5858" y="1"/>
                    <a:pt x="1" y="5859"/>
                    <a:pt x="1" y="13098"/>
                  </a:cubicBezTo>
                  <a:cubicBezTo>
                    <a:pt x="1" y="20325"/>
                    <a:pt x="5858" y="26195"/>
                    <a:pt x="13097" y="26195"/>
                  </a:cubicBezTo>
                  <a:cubicBezTo>
                    <a:pt x="20325" y="26195"/>
                    <a:pt x="26194" y="20325"/>
                    <a:pt x="26194" y="13098"/>
                  </a:cubicBezTo>
                  <a:cubicBezTo>
                    <a:pt x="26194" y="5859"/>
                    <a:pt x="20325" y="1"/>
                    <a:pt x="1309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FFFFFF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2673404" y="3900481"/>
              <a:ext cx="189490" cy="78946"/>
            </a:xfrm>
            <a:custGeom>
              <a:avLst/>
              <a:gdLst/>
              <a:ahLst/>
              <a:cxnLst/>
              <a:rect l="l" t="t" r="r" b="b"/>
              <a:pathLst>
                <a:path w="8180" h="3408" extrusionOk="0">
                  <a:moveTo>
                    <a:pt x="7517" y="0"/>
                  </a:moveTo>
                  <a:cubicBezTo>
                    <a:pt x="7410" y="0"/>
                    <a:pt x="7299" y="46"/>
                    <a:pt x="7204" y="156"/>
                  </a:cubicBezTo>
                  <a:cubicBezTo>
                    <a:pt x="5513" y="2085"/>
                    <a:pt x="3013" y="2299"/>
                    <a:pt x="608" y="2454"/>
                  </a:cubicBezTo>
                  <a:cubicBezTo>
                    <a:pt x="12" y="2489"/>
                    <a:pt x="1" y="3407"/>
                    <a:pt x="575" y="3407"/>
                  </a:cubicBezTo>
                  <a:cubicBezTo>
                    <a:pt x="585" y="3407"/>
                    <a:pt x="596" y="3407"/>
                    <a:pt x="608" y="3406"/>
                  </a:cubicBezTo>
                  <a:cubicBezTo>
                    <a:pt x="3263" y="3240"/>
                    <a:pt x="6025" y="2942"/>
                    <a:pt x="7870" y="823"/>
                  </a:cubicBezTo>
                  <a:cubicBezTo>
                    <a:pt x="8179" y="477"/>
                    <a:pt x="7864" y="0"/>
                    <a:pt x="7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FFFFFF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2550056" y="3439009"/>
              <a:ext cx="92452" cy="42786"/>
            </a:xfrm>
            <a:custGeom>
              <a:avLst/>
              <a:gdLst/>
              <a:ahLst/>
              <a:cxnLst/>
              <a:rect l="l" t="t" r="r" b="b"/>
              <a:pathLst>
                <a:path w="3991" h="1847" extrusionOk="0">
                  <a:moveTo>
                    <a:pt x="3448" y="0"/>
                  </a:moveTo>
                  <a:cubicBezTo>
                    <a:pt x="3428" y="0"/>
                    <a:pt x="3407" y="2"/>
                    <a:pt x="3385" y="4"/>
                  </a:cubicBezTo>
                  <a:cubicBezTo>
                    <a:pt x="2337" y="111"/>
                    <a:pt x="1349" y="421"/>
                    <a:pt x="444" y="957"/>
                  </a:cubicBezTo>
                  <a:cubicBezTo>
                    <a:pt x="1" y="1219"/>
                    <a:pt x="273" y="1847"/>
                    <a:pt x="685" y="1847"/>
                  </a:cubicBezTo>
                  <a:cubicBezTo>
                    <a:pt x="760" y="1847"/>
                    <a:pt x="839" y="1826"/>
                    <a:pt x="920" y="1778"/>
                  </a:cubicBezTo>
                  <a:cubicBezTo>
                    <a:pt x="1682" y="1326"/>
                    <a:pt x="2504" y="1040"/>
                    <a:pt x="3385" y="945"/>
                  </a:cubicBezTo>
                  <a:cubicBezTo>
                    <a:pt x="3958" y="887"/>
                    <a:pt x="3990" y="0"/>
                    <a:pt x="3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FFFFFF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2673404" y="3437480"/>
              <a:ext cx="55457" cy="25273"/>
            </a:xfrm>
            <a:custGeom>
              <a:avLst/>
              <a:gdLst/>
              <a:ahLst/>
              <a:cxnLst/>
              <a:rect l="l" t="t" r="r" b="b"/>
              <a:pathLst>
                <a:path w="2394" h="1091" extrusionOk="0">
                  <a:moveTo>
                    <a:pt x="1185" y="0"/>
                  </a:moveTo>
                  <a:cubicBezTo>
                    <a:pt x="918" y="0"/>
                    <a:pt x="651" y="48"/>
                    <a:pt x="405" y="142"/>
                  </a:cubicBezTo>
                  <a:cubicBezTo>
                    <a:pt x="155" y="225"/>
                    <a:pt x="0" y="463"/>
                    <a:pt x="72" y="725"/>
                  </a:cubicBezTo>
                  <a:cubicBezTo>
                    <a:pt x="121" y="910"/>
                    <a:pt x="313" y="1072"/>
                    <a:pt x="519" y="1072"/>
                  </a:cubicBezTo>
                  <a:cubicBezTo>
                    <a:pt x="564" y="1072"/>
                    <a:pt x="610" y="1064"/>
                    <a:pt x="655" y="1046"/>
                  </a:cubicBezTo>
                  <a:cubicBezTo>
                    <a:pt x="832" y="984"/>
                    <a:pt x="1003" y="951"/>
                    <a:pt x="1175" y="951"/>
                  </a:cubicBezTo>
                  <a:cubicBezTo>
                    <a:pt x="1361" y="951"/>
                    <a:pt x="1546" y="990"/>
                    <a:pt x="1739" y="1070"/>
                  </a:cubicBezTo>
                  <a:cubicBezTo>
                    <a:pt x="1778" y="1084"/>
                    <a:pt x="1818" y="1090"/>
                    <a:pt x="1858" y="1090"/>
                  </a:cubicBezTo>
                  <a:cubicBezTo>
                    <a:pt x="2064" y="1090"/>
                    <a:pt x="2272" y="926"/>
                    <a:pt x="2322" y="737"/>
                  </a:cubicBezTo>
                  <a:cubicBezTo>
                    <a:pt x="2394" y="463"/>
                    <a:pt x="2227" y="249"/>
                    <a:pt x="1989" y="154"/>
                  </a:cubicBezTo>
                  <a:cubicBezTo>
                    <a:pt x="1735" y="51"/>
                    <a:pt x="1460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FFFFFF"/>
                </a:solidFill>
                <a:latin typeface="Avenir Book" panose="02000503020000020003" pitchFamily="2" charset="0"/>
              </a:endParaRPr>
            </a:p>
          </p:txBody>
        </p:sp>
        <p:grpSp>
          <p:nvGrpSpPr>
            <p:cNvPr id="685" name="Google Shape;685;p23"/>
            <p:cNvGrpSpPr/>
            <p:nvPr/>
          </p:nvGrpSpPr>
          <p:grpSpPr>
            <a:xfrm>
              <a:off x="2504608" y="3524808"/>
              <a:ext cx="389195" cy="365660"/>
              <a:chOff x="2504608" y="3481358"/>
              <a:chExt cx="389195" cy="365660"/>
            </a:xfrm>
          </p:grpSpPr>
          <p:sp>
            <p:nvSpPr>
              <p:cNvPr id="686" name="Google Shape;686;p23"/>
              <p:cNvSpPr/>
              <p:nvPr/>
            </p:nvSpPr>
            <p:spPr>
              <a:xfrm>
                <a:off x="2504608" y="3481358"/>
                <a:ext cx="389195" cy="365660"/>
              </a:xfrm>
              <a:custGeom>
                <a:avLst/>
                <a:gdLst/>
                <a:ahLst/>
                <a:cxnLst/>
                <a:rect l="l" t="t" r="r" b="b"/>
                <a:pathLst>
                  <a:path w="16801" h="15785" extrusionOk="0">
                    <a:moveTo>
                      <a:pt x="11487" y="806"/>
                    </a:moveTo>
                    <a:cubicBezTo>
                      <a:pt x="11686" y="806"/>
                      <a:pt x="11886" y="808"/>
                      <a:pt x="12086" y="813"/>
                    </a:cubicBezTo>
                    <a:cubicBezTo>
                      <a:pt x="12883" y="825"/>
                      <a:pt x="13776" y="825"/>
                      <a:pt x="14538" y="1122"/>
                    </a:cubicBezTo>
                    <a:cubicBezTo>
                      <a:pt x="15848" y="1634"/>
                      <a:pt x="16015" y="2837"/>
                      <a:pt x="16050" y="4063"/>
                    </a:cubicBezTo>
                    <a:cubicBezTo>
                      <a:pt x="16074" y="4992"/>
                      <a:pt x="16038" y="5932"/>
                      <a:pt x="16038" y="6861"/>
                    </a:cubicBezTo>
                    <a:cubicBezTo>
                      <a:pt x="16038" y="7861"/>
                      <a:pt x="16193" y="9111"/>
                      <a:pt x="15919" y="10088"/>
                    </a:cubicBezTo>
                    <a:cubicBezTo>
                      <a:pt x="15482" y="11668"/>
                      <a:pt x="13759" y="11897"/>
                      <a:pt x="12117" y="11897"/>
                    </a:cubicBezTo>
                    <a:cubicBezTo>
                      <a:pt x="11448" y="11897"/>
                      <a:pt x="10793" y="11859"/>
                      <a:pt x="10243" y="11859"/>
                    </a:cubicBezTo>
                    <a:cubicBezTo>
                      <a:pt x="10160" y="11859"/>
                      <a:pt x="10080" y="11860"/>
                      <a:pt x="10002" y="11862"/>
                    </a:cubicBezTo>
                    <a:cubicBezTo>
                      <a:pt x="8014" y="11909"/>
                      <a:pt x="6013" y="11957"/>
                      <a:pt x="4025" y="12004"/>
                    </a:cubicBezTo>
                    <a:cubicBezTo>
                      <a:pt x="3743" y="12009"/>
                      <a:pt x="3367" y="12039"/>
                      <a:pt x="2983" y="12039"/>
                    </a:cubicBezTo>
                    <a:cubicBezTo>
                      <a:pt x="2409" y="12039"/>
                      <a:pt x="1817" y="11973"/>
                      <a:pt x="1489" y="11659"/>
                    </a:cubicBezTo>
                    <a:cubicBezTo>
                      <a:pt x="632" y="10826"/>
                      <a:pt x="834" y="9064"/>
                      <a:pt x="846" y="7980"/>
                    </a:cubicBezTo>
                    <a:cubicBezTo>
                      <a:pt x="846" y="7004"/>
                      <a:pt x="870" y="6028"/>
                      <a:pt x="906" y="5051"/>
                    </a:cubicBezTo>
                    <a:cubicBezTo>
                      <a:pt x="929" y="4146"/>
                      <a:pt x="787" y="2991"/>
                      <a:pt x="1025" y="2122"/>
                    </a:cubicBezTo>
                    <a:cubicBezTo>
                      <a:pt x="1314" y="1052"/>
                      <a:pt x="2192" y="938"/>
                      <a:pt x="3110" y="938"/>
                    </a:cubicBezTo>
                    <a:cubicBezTo>
                      <a:pt x="3358" y="938"/>
                      <a:pt x="3608" y="947"/>
                      <a:pt x="3852" y="947"/>
                    </a:cubicBezTo>
                    <a:cubicBezTo>
                      <a:pt x="3930" y="947"/>
                      <a:pt x="4008" y="946"/>
                      <a:pt x="4085" y="944"/>
                    </a:cubicBezTo>
                    <a:cubicBezTo>
                      <a:pt x="4632" y="920"/>
                      <a:pt x="5180" y="908"/>
                      <a:pt x="5740" y="884"/>
                    </a:cubicBezTo>
                    <a:cubicBezTo>
                      <a:pt x="5787" y="908"/>
                      <a:pt x="5835" y="932"/>
                      <a:pt x="5894" y="932"/>
                    </a:cubicBezTo>
                    <a:cubicBezTo>
                      <a:pt x="6138" y="939"/>
                      <a:pt x="6382" y="942"/>
                      <a:pt x="6625" y="942"/>
                    </a:cubicBezTo>
                    <a:cubicBezTo>
                      <a:pt x="8249" y="942"/>
                      <a:pt x="9862" y="806"/>
                      <a:pt x="11487" y="806"/>
                    </a:cubicBezTo>
                    <a:close/>
                    <a:moveTo>
                      <a:pt x="9990" y="12576"/>
                    </a:moveTo>
                    <a:cubicBezTo>
                      <a:pt x="10002" y="12576"/>
                      <a:pt x="10002" y="12576"/>
                      <a:pt x="10002" y="12588"/>
                    </a:cubicBezTo>
                    <a:cubicBezTo>
                      <a:pt x="10526" y="13112"/>
                      <a:pt x="11836" y="14160"/>
                      <a:pt x="10704" y="14743"/>
                    </a:cubicBezTo>
                    <a:cubicBezTo>
                      <a:pt x="10459" y="14874"/>
                      <a:pt x="10025" y="14907"/>
                      <a:pt x="9571" y="14907"/>
                    </a:cubicBezTo>
                    <a:cubicBezTo>
                      <a:pt x="9101" y="14907"/>
                      <a:pt x="8609" y="14872"/>
                      <a:pt x="8283" y="14872"/>
                    </a:cubicBezTo>
                    <a:cubicBezTo>
                      <a:pt x="8237" y="14872"/>
                      <a:pt x="8195" y="14872"/>
                      <a:pt x="8157" y="14874"/>
                    </a:cubicBezTo>
                    <a:cubicBezTo>
                      <a:pt x="7625" y="14902"/>
                      <a:pt x="7014" y="15010"/>
                      <a:pt x="6453" y="15010"/>
                    </a:cubicBezTo>
                    <a:cubicBezTo>
                      <a:pt x="6298" y="15010"/>
                      <a:pt x="6146" y="15002"/>
                      <a:pt x="6002" y="14981"/>
                    </a:cubicBezTo>
                    <a:cubicBezTo>
                      <a:pt x="5573" y="14910"/>
                      <a:pt x="5073" y="14767"/>
                      <a:pt x="5049" y="14350"/>
                    </a:cubicBezTo>
                    <a:cubicBezTo>
                      <a:pt x="5025" y="13909"/>
                      <a:pt x="5632" y="13124"/>
                      <a:pt x="5847" y="12850"/>
                    </a:cubicBezTo>
                    <a:cubicBezTo>
                      <a:pt x="5894" y="12790"/>
                      <a:pt x="5918" y="12731"/>
                      <a:pt x="5930" y="12671"/>
                    </a:cubicBezTo>
                    <a:cubicBezTo>
                      <a:pt x="7275" y="12636"/>
                      <a:pt x="8633" y="12600"/>
                      <a:pt x="9990" y="12576"/>
                    </a:cubicBezTo>
                    <a:close/>
                    <a:moveTo>
                      <a:pt x="11429" y="0"/>
                    </a:moveTo>
                    <a:cubicBezTo>
                      <a:pt x="10206" y="0"/>
                      <a:pt x="8963" y="116"/>
                      <a:pt x="7752" y="182"/>
                    </a:cubicBezTo>
                    <a:cubicBezTo>
                      <a:pt x="7700" y="151"/>
                      <a:pt x="7640" y="120"/>
                      <a:pt x="7570" y="120"/>
                    </a:cubicBezTo>
                    <a:cubicBezTo>
                      <a:pt x="7560" y="120"/>
                      <a:pt x="7549" y="120"/>
                      <a:pt x="7537" y="122"/>
                    </a:cubicBezTo>
                    <a:cubicBezTo>
                      <a:pt x="5859" y="170"/>
                      <a:pt x="4192" y="205"/>
                      <a:pt x="2513" y="289"/>
                    </a:cubicBezTo>
                    <a:cubicBezTo>
                      <a:pt x="1834" y="313"/>
                      <a:pt x="1025" y="229"/>
                      <a:pt x="572" y="848"/>
                    </a:cubicBezTo>
                    <a:cubicBezTo>
                      <a:pt x="1" y="1634"/>
                      <a:pt x="251" y="3265"/>
                      <a:pt x="215" y="4170"/>
                    </a:cubicBezTo>
                    <a:cubicBezTo>
                      <a:pt x="156" y="5730"/>
                      <a:pt x="132" y="7290"/>
                      <a:pt x="132" y="8861"/>
                    </a:cubicBezTo>
                    <a:cubicBezTo>
                      <a:pt x="132" y="10683"/>
                      <a:pt x="156" y="12266"/>
                      <a:pt x="2227" y="12647"/>
                    </a:cubicBezTo>
                    <a:cubicBezTo>
                      <a:pt x="2674" y="12729"/>
                      <a:pt x="3137" y="12756"/>
                      <a:pt x="3604" y="12756"/>
                    </a:cubicBezTo>
                    <a:cubicBezTo>
                      <a:pt x="4095" y="12756"/>
                      <a:pt x="4590" y="12726"/>
                      <a:pt x="5073" y="12695"/>
                    </a:cubicBezTo>
                    <a:lnTo>
                      <a:pt x="5073" y="12695"/>
                    </a:lnTo>
                    <a:cubicBezTo>
                      <a:pt x="4561" y="13421"/>
                      <a:pt x="3882" y="14576"/>
                      <a:pt x="4299" y="15291"/>
                    </a:cubicBezTo>
                    <a:cubicBezTo>
                      <a:pt x="4530" y="15674"/>
                      <a:pt x="5167" y="15784"/>
                      <a:pt x="5870" y="15784"/>
                    </a:cubicBezTo>
                    <a:cubicBezTo>
                      <a:pt x="6758" y="15784"/>
                      <a:pt x="7751" y="15608"/>
                      <a:pt x="8157" y="15588"/>
                    </a:cubicBezTo>
                    <a:cubicBezTo>
                      <a:pt x="9145" y="15541"/>
                      <a:pt x="10312" y="15636"/>
                      <a:pt x="11276" y="15422"/>
                    </a:cubicBezTo>
                    <a:cubicBezTo>
                      <a:pt x="11562" y="15362"/>
                      <a:pt x="11836" y="15350"/>
                      <a:pt x="12026" y="15088"/>
                    </a:cubicBezTo>
                    <a:cubicBezTo>
                      <a:pt x="12562" y="14362"/>
                      <a:pt x="11645" y="13255"/>
                      <a:pt x="10978" y="12552"/>
                    </a:cubicBezTo>
                    <a:lnTo>
                      <a:pt x="10978" y="12552"/>
                    </a:lnTo>
                    <a:cubicBezTo>
                      <a:pt x="11417" y="12555"/>
                      <a:pt x="11901" y="12574"/>
                      <a:pt x="12398" y="12574"/>
                    </a:cubicBezTo>
                    <a:cubicBezTo>
                      <a:pt x="13856" y="12574"/>
                      <a:pt x="15418" y="12415"/>
                      <a:pt x="16217" y="11242"/>
                    </a:cubicBezTo>
                    <a:cubicBezTo>
                      <a:pt x="16717" y="10504"/>
                      <a:pt x="16717" y="9540"/>
                      <a:pt x="16741" y="8671"/>
                    </a:cubicBezTo>
                    <a:cubicBezTo>
                      <a:pt x="16777" y="7147"/>
                      <a:pt x="16800" y="5599"/>
                      <a:pt x="16765" y="4063"/>
                    </a:cubicBezTo>
                    <a:cubicBezTo>
                      <a:pt x="16717" y="2253"/>
                      <a:pt x="16253" y="825"/>
                      <a:pt x="14360" y="324"/>
                    </a:cubicBezTo>
                    <a:cubicBezTo>
                      <a:pt x="13416" y="78"/>
                      <a:pt x="12430" y="0"/>
                      <a:pt x="114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2548736" y="3526644"/>
                <a:ext cx="297902" cy="179923"/>
              </a:xfrm>
              <a:custGeom>
                <a:avLst/>
                <a:gdLst/>
                <a:ahLst/>
                <a:cxnLst/>
                <a:rect l="l" t="t" r="r" b="b"/>
                <a:pathLst>
                  <a:path w="12860" h="7767" extrusionOk="0">
                    <a:moveTo>
                      <a:pt x="10500" y="711"/>
                    </a:moveTo>
                    <a:cubicBezTo>
                      <a:pt x="11045" y="711"/>
                      <a:pt x="11589" y="716"/>
                      <a:pt x="12133" y="727"/>
                    </a:cubicBezTo>
                    <a:cubicBezTo>
                      <a:pt x="12145" y="2739"/>
                      <a:pt x="12109" y="4751"/>
                      <a:pt x="12014" y="6763"/>
                    </a:cubicBezTo>
                    <a:cubicBezTo>
                      <a:pt x="8631" y="6947"/>
                      <a:pt x="5237" y="7052"/>
                      <a:pt x="1843" y="7052"/>
                    </a:cubicBezTo>
                    <a:cubicBezTo>
                      <a:pt x="1499" y="7052"/>
                      <a:pt x="1155" y="7051"/>
                      <a:pt x="810" y="7049"/>
                    </a:cubicBezTo>
                    <a:cubicBezTo>
                      <a:pt x="798" y="5823"/>
                      <a:pt x="775" y="4585"/>
                      <a:pt x="763" y="3358"/>
                    </a:cubicBezTo>
                    <a:cubicBezTo>
                      <a:pt x="751" y="2811"/>
                      <a:pt x="572" y="1989"/>
                      <a:pt x="727" y="1477"/>
                    </a:cubicBezTo>
                    <a:cubicBezTo>
                      <a:pt x="894" y="989"/>
                      <a:pt x="1191" y="822"/>
                      <a:pt x="1572" y="763"/>
                    </a:cubicBezTo>
                    <a:cubicBezTo>
                      <a:pt x="1584" y="763"/>
                      <a:pt x="1584" y="775"/>
                      <a:pt x="1596" y="775"/>
                    </a:cubicBezTo>
                    <a:cubicBezTo>
                      <a:pt x="2215" y="789"/>
                      <a:pt x="2834" y="795"/>
                      <a:pt x="3453" y="795"/>
                    </a:cubicBezTo>
                    <a:cubicBezTo>
                      <a:pt x="5802" y="795"/>
                      <a:pt x="8151" y="711"/>
                      <a:pt x="10500" y="711"/>
                    </a:cubicBezTo>
                    <a:close/>
                    <a:moveTo>
                      <a:pt x="10468" y="1"/>
                    </a:moveTo>
                    <a:cubicBezTo>
                      <a:pt x="8175" y="1"/>
                      <a:pt x="5887" y="77"/>
                      <a:pt x="3599" y="77"/>
                    </a:cubicBezTo>
                    <a:cubicBezTo>
                      <a:pt x="3272" y="77"/>
                      <a:pt x="2946" y="76"/>
                      <a:pt x="2620" y="72"/>
                    </a:cubicBezTo>
                    <a:cubicBezTo>
                      <a:pt x="2573" y="48"/>
                      <a:pt x="2525" y="36"/>
                      <a:pt x="2453" y="36"/>
                    </a:cubicBezTo>
                    <a:cubicBezTo>
                      <a:pt x="2392" y="35"/>
                      <a:pt x="2330" y="35"/>
                      <a:pt x="2268" y="35"/>
                    </a:cubicBezTo>
                    <a:cubicBezTo>
                      <a:pt x="1595" y="35"/>
                      <a:pt x="940" y="94"/>
                      <a:pt x="275" y="203"/>
                    </a:cubicBezTo>
                    <a:cubicBezTo>
                      <a:pt x="120" y="227"/>
                      <a:pt x="1" y="405"/>
                      <a:pt x="13" y="548"/>
                    </a:cubicBezTo>
                    <a:cubicBezTo>
                      <a:pt x="36" y="2834"/>
                      <a:pt x="72" y="5120"/>
                      <a:pt x="108" y="7406"/>
                    </a:cubicBezTo>
                    <a:cubicBezTo>
                      <a:pt x="108" y="7597"/>
                      <a:pt x="275" y="7763"/>
                      <a:pt x="465" y="7763"/>
                    </a:cubicBezTo>
                    <a:cubicBezTo>
                      <a:pt x="827" y="7766"/>
                      <a:pt x="1189" y="7767"/>
                      <a:pt x="1551" y="7767"/>
                    </a:cubicBezTo>
                    <a:cubicBezTo>
                      <a:pt x="5154" y="7767"/>
                      <a:pt x="8757" y="7659"/>
                      <a:pt x="12359" y="7454"/>
                    </a:cubicBezTo>
                    <a:cubicBezTo>
                      <a:pt x="12562" y="7442"/>
                      <a:pt x="12705" y="7299"/>
                      <a:pt x="12717" y="7097"/>
                    </a:cubicBezTo>
                    <a:cubicBezTo>
                      <a:pt x="12824" y="4858"/>
                      <a:pt x="12860" y="2620"/>
                      <a:pt x="12836" y="382"/>
                    </a:cubicBezTo>
                    <a:cubicBezTo>
                      <a:pt x="12836" y="191"/>
                      <a:pt x="12681" y="36"/>
                      <a:pt x="12490" y="24"/>
                    </a:cubicBezTo>
                    <a:cubicBezTo>
                      <a:pt x="11816" y="7"/>
                      <a:pt x="11142" y="1"/>
                      <a:pt x="10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2681118" y="3716264"/>
                <a:ext cx="29535" cy="28887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247" extrusionOk="0">
                    <a:moveTo>
                      <a:pt x="690" y="0"/>
                    </a:moveTo>
                    <a:cubicBezTo>
                      <a:pt x="658" y="0"/>
                      <a:pt x="627" y="2"/>
                      <a:pt x="596" y="6"/>
                    </a:cubicBezTo>
                    <a:cubicBezTo>
                      <a:pt x="406" y="6"/>
                      <a:pt x="215" y="54"/>
                      <a:pt x="108" y="220"/>
                    </a:cubicBezTo>
                    <a:cubicBezTo>
                      <a:pt x="25" y="339"/>
                      <a:pt x="1" y="470"/>
                      <a:pt x="36" y="590"/>
                    </a:cubicBezTo>
                    <a:cubicBezTo>
                      <a:pt x="25" y="828"/>
                      <a:pt x="156" y="1066"/>
                      <a:pt x="382" y="1173"/>
                    </a:cubicBezTo>
                    <a:cubicBezTo>
                      <a:pt x="478" y="1222"/>
                      <a:pt x="582" y="1246"/>
                      <a:pt x="684" y="1246"/>
                    </a:cubicBezTo>
                    <a:cubicBezTo>
                      <a:pt x="950" y="1246"/>
                      <a:pt x="1203" y="1084"/>
                      <a:pt x="1263" y="792"/>
                    </a:cubicBezTo>
                    <a:cubicBezTo>
                      <a:pt x="1275" y="697"/>
                      <a:pt x="1275" y="590"/>
                      <a:pt x="1239" y="494"/>
                    </a:cubicBezTo>
                    <a:cubicBezTo>
                      <a:pt x="1263" y="387"/>
                      <a:pt x="1227" y="244"/>
                      <a:pt x="1144" y="173"/>
                    </a:cubicBezTo>
                    <a:cubicBezTo>
                      <a:pt x="1014" y="53"/>
                      <a:pt x="851" y="0"/>
                      <a:pt x="6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2578524" y="3557846"/>
                <a:ext cx="100976" cy="114064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4924" extrusionOk="0">
                    <a:moveTo>
                      <a:pt x="2951" y="233"/>
                    </a:moveTo>
                    <a:cubicBezTo>
                      <a:pt x="3346" y="233"/>
                      <a:pt x="3718" y="282"/>
                      <a:pt x="3858" y="475"/>
                    </a:cubicBezTo>
                    <a:cubicBezTo>
                      <a:pt x="3977" y="642"/>
                      <a:pt x="3846" y="1333"/>
                      <a:pt x="3834" y="1511"/>
                    </a:cubicBezTo>
                    <a:cubicBezTo>
                      <a:pt x="3834" y="1868"/>
                      <a:pt x="3811" y="2214"/>
                      <a:pt x="3787" y="2559"/>
                    </a:cubicBezTo>
                    <a:cubicBezTo>
                      <a:pt x="3775" y="2904"/>
                      <a:pt x="3763" y="3261"/>
                      <a:pt x="3715" y="3595"/>
                    </a:cubicBezTo>
                    <a:cubicBezTo>
                      <a:pt x="3715" y="3976"/>
                      <a:pt x="3596" y="4309"/>
                      <a:pt x="3322" y="4595"/>
                    </a:cubicBezTo>
                    <a:cubicBezTo>
                      <a:pt x="3215" y="4595"/>
                      <a:pt x="3108" y="4607"/>
                      <a:pt x="2989" y="4607"/>
                    </a:cubicBezTo>
                    <a:cubicBezTo>
                      <a:pt x="2866" y="4635"/>
                      <a:pt x="2557" y="4658"/>
                      <a:pt x="2201" y="4658"/>
                    </a:cubicBezTo>
                    <a:cubicBezTo>
                      <a:pt x="1522" y="4658"/>
                      <a:pt x="675" y="4574"/>
                      <a:pt x="644" y="4285"/>
                    </a:cubicBezTo>
                    <a:cubicBezTo>
                      <a:pt x="644" y="3571"/>
                      <a:pt x="560" y="2857"/>
                      <a:pt x="536" y="2142"/>
                    </a:cubicBezTo>
                    <a:cubicBezTo>
                      <a:pt x="525" y="1761"/>
                      <a:pt x="513" y="1380"/>
                      <a:pt x="548" y="999"/>
                    </a:cubicBezTo>
                    <a:cubicBezTo>
                      <a:pt x="560" y="904"/>
                      <a:pt x="572" y="523"/>
                      <a:pt x="667" y="428"/>
                    </a:cubicBezTo>
                    <a:cubicBezTo>
                      <a:pt x="808" y="293"/>
                      <a:pt x="1056" y="262"/>
                      <a:pt x="1306" y="262"/>
                    </a:cubicBezTo>
                    <a:cubicBezTo>
                      <a:pt x="1519" y="262"/>
                      <a:pt x="1733" y="285"/>
                      <a:pt x="1882" y="285"/>
                    </a:cubicBezTo>
                    <a:cubicBezTo>
                      <a:pt x="2111" y="285"/>
                      <a:pt x="2543" y="233"/>
                      <a:pt x="2951" y="233"/>
                    </a:cubicBezTo>
                    <a:close/>
                    <a:moveTo>
                      <a:pt x="3497" y="0"/>
                    </a:moveTo>
                    <a:cubicBezTo>
                      <a:pt x="3272" y="0"/>
                      <a:pt x="3017" y="47"/>
                      <a:pt x="2846" y="47"/>
                    </a:cubicBezTo>
                    <a:cubicBezTo>
                      <a:pt x="2465" y="47"/>
                      <a:pt x="2063" y="25"/>
                      <a:pt x="1668" y="25"/>
                    </a:cubicBezTo>
                    <a:cubicBezTo>
                      <a:pt x="1470" y="25"/>
                      <a:pt x="1275" y="31"/>
                      <a:pt x="1084" y="47"/>
                    </a:cubicBezTo>
                    <a:cubicBezTo>
                      <a:pt x="679" y="94"/>
                      <a:pt x="513" y="142"/>
                      <a:pt x="382" y="535"/>
                    </a:cubicBezTo>
                    <a:cubicBezTo>
                      <a:pt x="1" y="1678"/>
                      <a:pt x="405" y="3107"/>
                      <a:pt x="405" y="4285"/>
                    </a:cubicBezTo>
                    <a:cubicBezTo>
                      <a:pt x="405" y="4297"/>
                      <a:pt x="405" y="4321"/>
                      <a:pt x="417" y="4333"/>
                    </a:cubicBezTo>
                    <a:cubicBezTo>
                      <a:pt x="513" y="4857"/>
                      <a:pt x="1001" y="4809"/>
                      <a:pt x="1501" y="4821"/>
                    </a:cubicBezTo>
                    <a:cubicBezTo>
                      <a:pt x="1796" y="4835"/>
                      <a:pt x="2343" y="4924"/>
                      <a:pt x="2835" y="4924"/>
                    </a:cubicBezTo>
                    <a:cubicBezTo>
                      <a:pt x="3196" y="4924"/>
                      <a:pt x="3527" y="4875"/>
                      <a:pt x="3703" y="4714"/>
                    </a:cubicBezTo>
                    <a:cubicBezTo>
                      <a:pt x="3906" y="4535"/>
                      <a:pt x="3894" y="4190"/>
                      <a:pt x="3918" y="3952"/>
                    </a:cubicBezTo>
                    <a:cubicBezTo>
                      <a:pt x="3989" y="3249"/>
                      <a:pt x="4037" y="2559"/>
                      <a:pt x="4061" y="1868"/>
                    </a:cubicBezTo>
                    <a:cubicBezTo>
                      <a:pt x="4084" y="1392"/>
                      <a:pt x="4358" y="356"/>
                      <a:pt x="3846" y="70"/>
                    </a:cubicBezTo>
                    <a:cubicBezTo>
                      <a:pt x="3757" y="17"/>
                      <a:pt x="3633" y="0"/>
                      <a:pt x="34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2602754" y="3573597"/>
                <a:ext cx="52654" cy="87054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758" extrusionOk="0">
                    <a:moveTo>
                      <a:pt x="161" y="0"/>
                    </a:moveTo>
                    <a:cubicBezTo>
                      <a:pt x="83" y="0"/>
                      <a:pt x="0" y="85"/>
                      <a:pt x="50" y="176"/>
                    </a:cubicBezTo>
                    <a:cubicBezTo>
                      <a:pt x="348" y="795"/>
                      <a:pt x="645" y="1415"/>
                      <a:pt x="931" y="2022"/>
                    </a:cubicBezTo>
                    <a:lnTo>
                      <a:pt x="229" y="3093"/>
                    </a:lnTo>
                    <a:cubicBezTo>
                      <a:pt x="171" y="3184"/>
                      <a:pt x="251" y="3264"/>
                      <a:pt x="333" y="3264"/>
                    </a:cubicBezTo>
                    <a:cubicBezTo>
                      <a:pt x="369" y="3264"/>
                      <a:pt x="406" y="3249"/>
                      <a:pt x="431" y="3212"/>
                    </a:cubicBezTo>
                    <a:cubicBezTo>
                      <a:pt x="633" y="2903"/>
                      <a:pt x="848" y="2581"/>
                      <a:pt x="1050" y="2272"/>
                    </a:cubicBezTo>
                    <a:cubicBezTo>
                      <a:pt x="1288" y="2748"/>
                      <a:pt x="1514" y="3224"/>
                      <a:pt x="1741" y="3701"/>
                    </a:cubicBezTo>
                    <a:cubicBezTo>
                      <a:pt x="1763" y="3741"/>
                      <a:pt x="1797" y="3757"/>
                      <a:pt x="1832" y="3757"/>
                    </a:cubicBezTo>
                    <a:cubicBezTo>
                      <a:pt x="1911" y="3757"/>
                      <a:pt x="1993" y="3672"/>
                      <a:pt x="1943" y="3581"/>
                    </a:cubicBezTo>
                    <a:cubicBezTo>
                      <a:pt x="1705" y="3069"/>
                      <a:pt x="1455" y="2558"/>
                      <a:pt x="1205" y="2046"/>
                    </a:cubicBezTo>
                    <a:cubicBezTo>
                      <a:pt x="1538" y="1546"/>
                      <a:pt x="1872" y="1034"/>
                      <a:pt x="2205" y="533"/>
                    </a:cubicBezTo>
                    <a:cubicBezTo>
                      <a:pt x="2272" y="449"/>
                      <a:pt x="2185" y="365"/>
                      <a:pt x="2099" y="365"/>
                    </a:cubicBezTo>
                    <a:cubicBezTo>
                      <a:pt x="2063" y="365"/>
                      <a:pt x="2027" y="380"/>
                      <a:pt x="2003" y="414"/>
                    </a:cubicBezTo>
                    <a:cubicBezTo>
                      <a:pt x="1705" y="879"/>
                      <a:pt x="1395" y="1331"/>
                      <a:pt x="1086" y="1796"/>
                    </a:cubicBezTo>
                    <a:cubicBezTo>
                      <a:pt x="812" y="1212"/>
                      <a:pt x="526" y="641"/>
                      <a:pt x="252" y="57"/>
                    </a:cubicBezTo>
                    <a:cubicBezTo>
                      <a:pt x="231" y="17"/>
                      <a:pt x="196" y="0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2697402" y="3560556"/>
                <a:ext cx="97664" cy="34724"/>
              </a:xfrm>
              <a:custGeom>
                <a:avLst/>
                <a:gdLst/>
                <a:ahLst/>
                <a:cxnLst/>
                <a:rect l="l" t="t" r="r" b="b"/>
                <a:pathLst>
                  <a:path w="4216" h="1499" extrusionOk="0">
                    <a:moveTo>
                      <a:pt x="274" y="275"/>
                    </a:moveTo>
                    <a:cubicBezTo>
                      <a:pt x="941" y="275"/>
                      <a:pt x="1608" y="287"/>
                      <a:pt x="2262" y="299"/>
                    </a:cubicBezTo>
                    <a:cubicBezTo>
                      <a:pt x="2274" y="299"/>
                      <a:pt x="2288" y="299"/>
                      <a:pt x="2304" y="299"/>
                    </a:cubicBezTo>
                    <a:cubicBezTo>
                      <a:pt x="2416" y="299"/>
                      <a:pt x="2613" y="289"/>
                      <a:pt x="2835" y="289"/>
                    </a:cubicBezTo>
                    <a:cubicBezTo>
                      <a:pt x="3404" y="289"/>
                      <a:pt x="4130" y="356"/>
                      <a:pt x="3965" y="835"/>
                    </a:cubicBezTo>
                    <a:cubicBezTo>
                      <a:pt x="3863" y="1142"/>
                      <a:pt x="3235" y="1197"/>
                      <a:pt x="2678" y="1197"/>
                    </a:cubicBezTo>
                    <a:cubicBezTo>
                      <a:pt x="2361" y="1197"/>
                      <a:pt x="2066" y="1179"/>
                      <a:pt x="1904" y="1179"/>
                    </a:cubicBezTo>
                    <a:cubicBezTo>
                      <a:pt x="1887" y="1179"/>
                      <a:pt x="1872" y="1179"/>
                      <a:pt x="1858" y="1180"/>
                    </a:cubicBezTo>
                    <a:cubicBezTo>
                      <a:pt x="1654" y="1180"/>
                      <a:pt x="1431" y="1210"/>
                      <a:pt x="1217" y="1210"/>
                    </a:cubicBezTo>
                    <a:cubicBezTo>
                      <a:pt x="1131" y="1210"/>
                      <a:pt x="1046" y="1205"/>
                      <a:pt x="965" y="1192"/>
                    </a:cubicBezTo>
                    <a:cubicBezTo>
                      <a:pt x="346" y="1085"/>
                      <a:pt x="286" y="858"/>
                      <a:pt x="274" y="275"/>
                    </a:cubicBezTo>
                    <a:close/>
                    <a:moveTo>
                      <a:pt x="2173" y="0"/>
                    </a:moveTo>
                    <a:cubicBezTo>
                      <a:pt x="1514" y="0"/>
                      <a:pt x="848" y="37"/>
                      <a:pt x="226" y="37"/>
                    </a:cubicBezTo>
                    <a:cubicBezTo>
                      <a:pt x="143" y="37"/>
                      <a:pt x="107" y="96"/>
                      <a:pt x="107" y="168"/>
                    </a:cubicBezTo>
                    <a:cubicBezTo>
                      <a:pt x="72" y="180"/>
                      <a:pt x="48" y="215"/>
                      <a:pt x="48" y="263"/>
                    </a:cubicBezTo>
                    <a:cubicBezTo>
                      <a:pt x="48" y="608"/>
                      <a:pt x="0" y="966"/>
                      <a:pt x="95" y="1299"/>
                    </a:cubicBezTo>
                    <a:cubicBezTo>
                      <a:pt x="95" y="1335"/>
                      <a:pt x="131" y="1370"/>
                      <a:pt x="179" y="1382"/>
                    </a:cubicBezTo>
                    <a:cubicBezTo>
                      <a:pt x="484" y="1469"/>
                      <a:pt x="828" y="1498"/>
                      <a:pt x="1185" y="1498"/>
                    </a:cubicBezTo>
                    <a:cubicBezTo>
                      <a:pt x="1859" y="1498"/>
                      <a:pt x="2580" y="1394"/>
                      <a:pt x="3179" y="1370"/>
                    </a:cubicBezTo>
                    <a:cubicBezTo>
                      <a:pt x="3282" y="1364"/>
                      <a:pt x="3379" y="1364"/>
                      <a:pt x="3469" y="1364"/>
                    </a:cubicBezTo>
                    <a:cubicBezTo>
                      <a:pt x="3495" y="1364"/>
                      <a:pt x="3520" y="1364"/>
                      <a:pt x="3545" y="1364"/>
                    </a:cubicBezTo>
                    <a:cubicBezTo>
                      <a:pt x="3949" y="1364"/>
                      <a:pt x="4194" y="1349"/>
                      <a:pt x="4203" y="835"/>
                    </a:cubicBezTo>
                    <a:cubicBezTo>
                      <a:pt x="4215" y="394"/>
                      <a:pt x="4156" y="180"/>
                      <a:pt x="3715" y="108"/>
                    </a:cubicBezTo>
                    <a:cubicBezTo>
                      <a:pt x="3223" y="24"/>
                      <a:pt x="2700" y="0"/>
                      <a:pt x="2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2700993" y="3600212"/>
                <a:ext cx="86892" cy="24833"/>
              </a:xfrm>
              <a:custGeom>
                <a:avLst/>
                <a:gdLst/>
                <a:ahLst/>
                <a:cxnLst/>
                <a:rect l="l" t="t" r="r" b="b"/>
                <a:pathLst>
                  <a:path w="3751" h="1072" extrusionOk="0">
                    <a:moveTo>
                      <a:pt x="1096" y="225"/>
                    </a:moveTo>
                    <a:cubicBezTo>
                      <a:pt x="1431" y="225"/>
                      <a:pt x="1789" y="277"/>
                      <a:pt x="2036" y="277"/>
                    </a:cubicBezTo>
                    <a:lnTo>
                      <a:pt x="3060" y="277"/>
                    </a:lnTo>
                    <a:cubicBezTo>
                      <a:pt x="3049" y="589"/>
                      <a:pt x="2934" y="744"/>
                      <a:pt x="2725" y="744"/>
                    </a:cubicBezTo>
                    <a:cubicBezTo>
                      <a:pt x="2710" y="744"/>
                      <a:pt x="2695" y="743"/>
                      <a:pt x="2679" y="742"/>
                    </a:cubicBezTo>
                    <a:cubicBezTo>
                      <a:pt x="2520" y="790"/>
                      <a:pt x="2325" y="802"/>
                      <a:pt x="2123" y="802"/>
                    </a:cubicBezTo>
                    <a:cubicBezTo>
                      <a:pt x="1910" y="802"/>
                      <a:pt x="1688" y="788"/>
                      <a:pt x="1492" y="788"/>
                    </a:cubicBezTo>
                    <a:cubicBezTo>
                      <a:pt x="1458" y="788"/>
                      <a:pt x="1425" y="788"/>
                      <a:pt x="1393" y="789"/>
                    </a:cubicBezTo>
                    <a:cubicBezTo>
                      <a:pt x="1250" y="789"/>
                      <a:pt x="1060" y="825"/>
                      <a:pt x="889" y="825"/>
                    </a:cubicBezTo>
                    <a:cubicBezTo>
                      <a:pt x="818" y="825"/>
                      <a:pt x="750" y="819"/>
                      <a:pt x="691" y="801"/>
                    </a:cubicBezTo>
                    <a:cubicBezTo>
                      <a:pt x="417" y="730"/>
                      <a:pt x="357" y="599"/>
                      <a:pt x="321" y="385"/>
                    </a:cubicBezTo>
                    <a:lnTo>
                      <a:pt x="321" y="385"/>
                    </a:lnTo>
                    <a:cubicBezTo>
                      <a:pt x="331" y="390"/>
                      <a:pt x="343" y="392"/>
                      <a:pt x="356" y="392"/>
                    </a:cubicBezTo>
                    <a:cubicBezTo>
                      <a:pt x="375" y="392"/>
                      <a:pt x="396" y="387"/>
                      <a:pt x="417" y="373"/>
                    </a:cubicBezTo>
                    <a:cubicBezTo>
                      <a:pt x="584" y="257"/>
                      <a:pt x="833" y="225"/>
                      <a:pt x="1096" y="225"/>
                    </a:cubicBezTo>
                    <a:close/>
                    <a:moveTo>
                      <a:pt x="2607" y="0"/>
                    </a:moveTo>
                    <a:cubicBezTo>
                      <a:pt x="2243" y="0"/>
                      <a:pt x="1859" y="39"/>
                      <a:pt x="1524" y="39"/>
                    </a:cubicBezTo>
                    <a:cubicBezTo>
                      <a:pt x="1338" y="39"/>
                      <a:pt x="1130" y="15"/>
                      <a:pt x="927" y="15"/>
                    </a:cubicBezTo>
                    <a:cubicBezTo>
                      <a:pt x="701" y="15"/>
                      <a:pt x="479" y="45"/>
                      <a:pt x="298" y="170"/>
                    </a:cubicBezTo>
                    <a:cubicBezTo>
                      <a:pt x="274" y="182"/>
                      <a:pt x="274" y="194"/>
                      <a:pt x="262" y="206"/>
                    </a:cubicBezTo>
                    <a:cubicBezTo>
                      <a:pt x="235" y="179"/>
                      <a:pt x="198" y="166"/>
                      <a:pt x="163" y="166"/>
                    </a:cubicBezTo>
                    <a:cubicBezTo>
                      <a:pt x="105" y="166"/>
                      <a:pt x="52" y="203"/>
                      <a:pt x="60" y="277"/>
                    </a:cubicBezTo>
                    <a:cubicBezTo>
                      <a:pt x="95" y="492"/>
                      <a:pt x="0" y="778"/>
                      <a:pt x="167" y="944"/>
                    </a:cubicBezTo>
                    <a:cubicBezTo>
                      <a:pt x="266" y="1043"/>
                      <a:pt x="432" y="1071"/>
                      <a:pt x="607" y="1071"/>
                    </a:cubicBezTo>
                    <a:cubicBezTo>
                      <a:pt x="810" y="1071"/>
                      <a:pt x="1026" y="1034"/>
                      <a:pt x="1167" y="1028"/>
                    </a:cubicBezTo>
                    <a:cubicBezTo>
                      <a:pt x="1703" y="1016"/>
                      <a:pt x="2262" y="1016"/>
                      <a:pt x="2798" y="980"/>
                    </a:cubicBezTo>
                    <a:cubicBezTo>
                      <a:pt x="3048" y="956"/>
                      <a:pt x="3346" y="956"/>
                      <a:pt x="3512" y="730"/>
                    </a:cubicBezTo>
                    <a:cubicBezTo>
                      <a:pt x="3750" y="408"/>
                      <a:pt x="3536" y="123"/>
                      <a:pt x="3191" y="51"/>
                    </a:cubicBezTo>
                    <a:cubicBezTo>
                      <a:pt x="3011" y="13"/>
                      <a:pt x="2812" y="0"/>
                      <a:pt x="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2701248" y="3627361"/>
                <a:ext cx="85525" cy="23420"/>
              </a:xfrm>
              <a:custGeom>
                <a:avLst/>
                <a:gdLst/>
                <a:ahLst/>
                <a:cxnLst/>
                <a:rect l="l" t="t" r="r" b="b"/>
                <a:pathLst>
                  <a:path w="3692" h="1011" extrusionOk="0">
                    <a:moveTo>
                      <a:pt x="1251" y="234"/>
                    </a:moveTo>
                    <a:cubicBezTo>
                      <a:pt x="1387" y="234"/>
                      <a:pt x="1526" y="241"/>
                      <a:pt x="1668" y="248"/>
                    </a:cubicBezTo>
                    <a:cubicBezTo>
                      <a:pt x="1858" y="272"/>
                      <a:pt x="2061" y="284"/>
                      <a:pt x="2263" y="296"/>
                    </a:cubicBezTo>
                    <a:cubicBezTo>
                      <a:pt x="2394" y="296"/>
                      <a:pt x="2525" y="284"/>
                      <a:pt x="2668" y="272"/>
                    </a:cubicBezTo>
                    <a:cubicBezTo>
                      <a:pt x="3132" y="510"/>
                      <a:pt x="3228" y="641"/>
                      <a:pt x="2942" y="641"/>
                    </a:cubicBezTo>
                    <a:cubicBezTo>
                      <a:pt x="2761" y="735"/>
                      <a:pt x="2441" y="750"/>
                      <a:pt x="2140" y="750"/>
                    </a:cubicBezTo>
                    <a:cubicBezTo>
                      <a:pt x="1997" y="750"/>
                      <a:pt x="1858" y="747"/>
                      <a:pt x="1740" y="747"/>
                    </a:cubicBezTo>
                    <a:cubicBezTo>
                      <a:pt x="1697" y="747"/>
                      <a:pt x="1657" y="747"/>
                      <a:pt x="1620" y="748"/>
                    </a:cubicBezTo>
                    <a:cubicBezTo>
                      <a:pt x="1488" y="753"/>
                      <a:pt x="1255" y="784"/>
                      <a:pt x="1027" y="784"/>
                    </a:cubicBezTo>
                    <a:cubicBezTo>
                      <a:pt x="681" y="784"/>
                      <a:pt x="348" y="712"/>
                      <a:pt x="406" y="367"/>
                    </a:cubicBezTo>
                    <a:cubicBezTo>
                      <a:pt x="688" y="263"/>
                      <a:pt x="965" y="234"/>
                      <a:pt x="1251" y="234"/>
                    </a:cubicBezTo>
                    <a:close/>
                    <a:moveTo>
                      <a:pt x="1194" y="0"/>
                    </a:moveTo>
                    <a:cubicBezTo>
                      <a:pt x="908" y="0"/>
                      <a:pt x="632" y="33"/>
                      <a:pt x="346" y="141"/>
                    </a:cubicBezTo>
                    <a:cubicBezTo>
                      <a:pt x="333" y="139"/>
                      <a:pt x="321" y="137"/>
                      <a:pt x="308" y="137"/>
                    </a:cubicBezTo>
                    <a:cubicBezTo>
                      <a:pt x="263" y="137"/>
                      <a:pt x="222" y="157"/>
                      <a:pt x="203" y="213"/>
                    </a:cubicBezTo>
                    <a:cubicBezTo>
                      <a:pt x="1" y="820"/>
                      <a:pt x="263" y="1010"/>
                      <a:pt x="846" y="1010"/>
                    </a:cubicBezTo>
                    <a:cubicBezTo>
                      <a:pt x="1358" y="1010"/>
                      <a:pt x="1882" y="975"/>
                      <a:pt x="2394" y="939"/>
                    </a:cubicBezTo>
                    <a:cubicBezTo>
                      <a:pt x="2585" y="915"/>
                      <a:pt x="3204" y="951"/>
                      <a:pt x="3358" y="808"/>
                    </a:cubicBezTo>
                    <a:cubicBezTo>
                      <a:pt x="3692" y="498"/>
                      <a:pt x="3192" y="94"/>
                      <a:pt x="2906" y="46"/>
                    </a:cubicBezTo>
                    <a:cubicBezTo>
                      <a:pt x="2764" y="25"/>
                      <a:pt x="2617" y="19"/>
                      <a:pt x="2467" y="19"/>
                    </a:cubicBezTo>
                    <a:cubicBezTo>
                      <a:pt x="2277" y="19"/>
                      <a:pt x="2083" y="28"/>
                      <a:pt x="1894" y="28"/>
                    </a:cubicBezTo>
                    <a:cubicBezTo>
                      <a:pt x="1818" y="28"/>
                      <a:pt x="1742" y="27"/>
                      <a:pt x="1668" y="22"/>
                    </a:cubicBezTo>
                    <a:cubicBezTo>
                      <a:pt x="1505" y="10"/>
                      <a:pt x="1348" y="0"/>
                      <a:pt x="11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</p:grpSp>
      </p:grpSp>
      <p:grpSp>
        <p:nvGrpSpPr>
          <p:cNvPr id="696" name="Google Shape;696;p23"/>
          <p:cNvGrpSpPr/>
          <p:nvPr/>
        </p:nvGrpSpPr>
        <p:grpSpPr>
          <a:xfrm>
            <a:off x="5781355" y="3919394"/>
            <a:ext cx="2193200" cy="1489048"/>
            <a:chOff x="4003049" y="2958860"/>
            <a:chExt cx="1644900" cy="1116786"/>
          </a:xfrm>
        </p:grpSpPr>
        <p:grpSp>
          <p:nvGrpSpPr>
            <p:cNvPr id="697" name="Google Shape;697;p23"/>
            <p:cNvGrpSpPr/>
            <p:nvPr/>
          </p:nvGrpSpPr>
          <p:grpSpPr>
            <a:xfrm>
              <a:off x="4641043" y="2958860"/>
              <a:ext cx="435069" cy="531084"/>
              <a:chOff x="4580431" y="3066423"/>
              <a:chExt cx="435069" cy="531084"/>
            </a:xfrm>
          </p:grpSpPr>
          <p:sp>
            <p:nvSpPr>
              <p:cNvPr id="699" name="Google Shape;699;p23"/>
              <p:cNvSpPr/>
              <p:nvPr/>
            </p:nvSpPr>
            <p:spPr>
              <a:xfrm>
                <a:off x="4745498" y="3513163"/>
                <a:ext cx="215272" cy="84344"/>
              </a:xfrm>
              <a:custGeom>
                <a:avLst/>
                <a:gdLst/>
                <a:ahLst/>
                <a:cxnLst/>
                <a:rect l="l" t="t" r="r" b="b"/>
                <a:pathLst>
                  <a:path w="9293" h="3641" extrusionOk="0">
                    <a:moveTo>
                      <a:pt x="8589" y="0"/>
                    </a:moveTo>
                    <a:cubicBezTo>
                      <a:pt x="8482" y="0"/>
                      <a:pt x="8372" y="39"/>
                      <a:pt x="8274" y="132"/>
                    </a:cubicBezTo>
                    <a:cubicBezTo>
                      <a:pt x="6418" y="1822"/>
                      <a:pt x="4148" y="2690"/>
                      <a:pt x="1706" y="2690"/>
                    </a:cubicBezTo>
                    <a:cubicBezTo>
                      <a:pt x="1343" y="2690"/>
                      <a:pt x="976" y="2671"/>
                      <a:pt x="606" y="2633"/>
                    </a:cubicBezTo>
                    <a:cubicBezTo>
                      <a:pt x="588" y="2631"/>
                      <a:pt x="570" y="2630"/>
                      <a:pt x="553" y="2630"/>
                    </a:cubicBezTo>
                    <a:cubicBezTo>
                      <a:pt x="0" y="2630"/>
                      <a:pt x="29" y="3527"/>
                      <a:pt x="606" y="3585"/>
                    </a:cubicBezTo>
                    <a:cubicBezTo>
                      <a:pt x="976" y="3622"/>
                      <a:pt x="1343" y="3640"/>
                      <a:pt x="1708" y="3640"/>
                    </a:cubicBezTo>
                    <a:cubicBezTo>
                      <a:pt x="4397" y="3640"/>
                      <a:pt x="6927" y="2644"/>
                      <a:pt x="8941" y="799"/>
                    </a:cubicBezTo>
                    <a:cubicBezTo>
                      <a:pt x="9292" y="475"/>
                      <a:pt x="8961" y="0"/>
                      <a:pt x="85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4962383" y="3429866"/>
                <a:ext cx="53117" cy="58237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2514" extrusionOk="0">
                    <a:moveTo>
                      <a:pt x="1826" y="0"/>
                    </a:moveTo>
                    <a:cubicBezTo>
                      <a:pt x="1617" y="0"/>
                      <a:pt x="1382" y="135"/>
                      <a:pt x="1352" y="347"/>
                    </a:cubicBezTo>
                    <a:cubicBezTo>
                      <a:pt x="1268" y="918"/>
                      <a:pt x="971" y="1371"/>
                      <a:pt x="459" y="1633"/>
                    </a:cubicBezTo>
                    <a:cubicBezTo>
                      <a:pt x="0" y="1877"/>
                      <a:pt x="283" y="2514"/>
                      <a:pt x="709" y="2514"/>
                    </a:cubicBezTo>
                    <a:cubicBezTo>
                      <a:pt x="781" y="2514"/>
                      <a:pt x="858" y="2496"/>
                      <a:pt x="935" y="2454"/>
                    </a:cubicBezTo>
                    <a:cubicBezTo>
                      <a:pt x="1637" y="2085"/>
                      <a:pt x="2149" y="1383"/>
                      <a:pt x="2257" y="597"/>
                    </a:cubicBezTo>
                    <a:cubicBezTo>
                      <a:pt x="2292" y="347"/>
                      <a:pt x="2197" y="97"/>
                      <a:pt x="1935" y="14"/>
                    </a:cubicBezTo>
                    <a:cubicBezTo>
                      <a:pt x="1901" y="4"/>
                      <a:pt x="1864" y="0"/>
                      <a:pt x="18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4580431" y="3066423"/>
                <a:ext cx="147098" cy="76398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3298" extrusionOk="0">
                    <a:moveTo>
                      <a:pt x="5634" y="1"/>
                    </a:moveTo>
                    <a:cubicBezTo>
                      <a:pt x="5601" y="1"/>
                      <a:pt x="5566" y="4"/>
                      <a:pt x="5530" y="11"/>
                    </a:cubicBezTo>
                    <a:cubicBezTo>
                      <a:pt x="3601" y="404"/>
                      <a:pt x="1874" y="1261"/>
                      <a:pt x="374" y="2511"/>
                    </a:cubicBezTo>
                    <a:cubicBezTo>
                      <a:pt x="0" y="2820"/>
                      <a:pt x="339" y="3298"/>
                      <a:pt x="726" y="3298"/>
                    </a:cubicBezTo>
                    <a:cubicBezTo>
                      <a:pt x="832" y="3298"/>
                      <a:pt x="941" y="3262"/>
                      <a:pt x="1041" y="3178"/>
                    </a:cubicBezTo>
                    <a:cubicBezTo>
                      <a:pt x="2422" y="2023"/>
                      <a:pt x="4018" y="1285"/>
                      <a:pt x="5780" y="928"/>
                    </a:cubicBezTo>
                    <a:cubicBezTo>
                      <a:pt x="6350" y="816"/>
                      <a:pt x="6154" y="1"/>
                      <a:pt x="5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grpSp>
            <p:nvGrpSpPr>
              <p:cNvPr id="702" name="Google Shape;702;p23"/>
              <p:cNvGrpSpPr/>
              <p:nvPr/>
            </p:nvGrpSpPr>
            <p:grpSpPr>
              <a:xfrm>
                <a:off x="4642603" y="3315366"/>
                <a:ext cx="189768" cy="113879"/>
                <a:chOff x="4642603" y="3323866"/>
                <a:chExt cx="189768" cy="113879"/>
              </a:xfrm>
            </p:grpSpPr>
            <p:sp>
              <p:nvSpPr>
                <p:cNvPr id="704" name="Google Shape;704;p23"/>
                <p:cNvSpPr/>
                <p:nvPr/>
              </p:nvSpPr>
              <p:spPr>
                <a:xfrm>
                  <a:off x="4642603" y="3323866"/>
                  <a:ext cx="189768" cy="113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916" extrusionOk="0">
                      <a:moveTo>
                        <a:pt x="5263" y="337"/>
                      </a:moveTo>
                      <a:cubicBezTo>
                        <a:pt x="6453" y="349"/>
                        <a:pt x="7334" y="301"/>
                        <a:pt x="7584" y="1635"/>
                      </a:cubicBezTo>
                      <a:cubicBezTo>
                        <a:pt x="7715" y="2361"/>
                        <a:pt x="7787" y="3599"/>
                        <a:pt x="7310" y="4099"/>
                      </a:cubicBezTo>
                      <a:cubicBezTo>
                        <a:pt x="6834" y="4602"/>
                        <a:pt x="5751" y="4712"/>
                        <a:pt x="4676" y="4712"/>
                      </a:cubicBezTo>
                      <a:cubicBezTo>
                        <a:pt x="3848" y="4712"/>
                        <a:pt x="3025" y="4647"/>
                        <a:pt x="2489" y="4647"/>
                      </a:cubicBezTo>
                      <a:cubicBezTo>
                        <a:pt x="2468" y="4647"/>
                        <a:pt x="2448" y="4647"/>
                        <a:pt x="2429" y="4647"/>
                      </a:cubicBezTo>
                      <a:cubicBezTo>
                        <a:pt x="2392" y="4647"/>
                        <a:pt x="2356" y="4648"/>
                        <a:pt x="2320" y="4648"/>
                      </a:cubicBezTo>
                      <a:cubicBezTo>
                        <a:pt x="1272" y="4648"/>
                        <a:pt x="720" y="4465"/>
                        <a:pt x="548" y="3313"/>
                      </a:cubicBezTo>
                      <a:cubicBezTo>
                        <a:pt x="417" y="2397"/>
                        <a:pt x="524" y="1361"/>
                        <a:pt x="512" y="420"/>
                      </a:cubicBezTo>
                      <a:cubicBezTo>
                        <a:pt x="2096" y="361"/>
                        <a:pt x="3679" y="337"/>
                        <a:pt x="5263" y="337"/>
                      </a:cubicBezTo>
                      <a:close/>
                      <a:moveTo>
                        <a:pt x="6617" y="1"/>
                      </a:moveTo>
                      <a:cubicBezTo>
                        <a:pt x="5997" y="1"/>
                        <a:pt x="5288" y="99"/>
                        <a:pt x="4953" y="99"/>
                      </a:cubicBezTo>
                      <a:cubicBezTo>
                        <a:pt x="3358" y="99"/>
                        <a:pt x="1762" y="135"/>
                        <a:pt x="155" y="194"/>
                      </a:cubicBezTo>
                      <a:cubicBezTo>
                        <a:pt x="4" y="206"/>
                        <a:pt x="0" y="433"/>
                        <a:pt x="144" y="433"/>
                      </a:cubicBezTo>
                      <a:cubicBezTo>
                        <a:pt x="147" y="433"/>
                        <a:pt x="151" y="432"/>
                        <a:pt x="155" y="432"/>
                      </a:cubicBezTo>
                      <a:lnTo>
                        <a:pt x="286" y="432"/>
                      </a:lnTo>
                      <a:cubicBezTo>
                        <a:pt x="286" y="1194"/>
                        <a:pt x="298" y="1956"/>
                        <a:pt x="310" y="2718"/>
                      </a:cubicBezTo>
                      <a:cubicBezTo>
                        <a:pt x="310" y="3194"/>
                        <a:pt x="167" y="4099"/>
                        <a:pt x="333" y="4540"/>
                      </a:cubicBezTo>
                      <a:cubicBezTo>
                        <a:pt x="451" y="4846"/>
                        <a:pt x="600" y="4888"/>
                        <a:pt x="838" y="4888"/>
                      </a:cubicBezTo>
                      <a:cubicBezTo>
                        <a:pt x="928" y="4888"/>
                        <a:pt x="1031" y="4882"/>
                        <a:pt x="1150" y="4882"/>
                      </a:cubicBezTo>
                      <a:cubicBezTo>
                        <a:pt x="1193" y="4882"/>
                        <a:pt x="1239" y="4883"/>
                        <a:pt x="1286" y="4885"/>
                      </a:cubicBezTo>
                      <a:cubicBezTo>
                        <a:pt x="1628" y="4907"/>
                        <a:pt x="1974" y="4916"/>
                        <a:pt x="2321" y="4916"/>
                      </a:cubicBezTo>
                      <a:cubicBezTo>
                        <a:pt x="3302" y="4916"/>
                        <a:pt x="4295" y="4846"/>
                        <a:pt x="5263" y="4802"/>
                      </a:cubicBezTo>
                      <a:cubicBezTo>
                        <a:pt x="5294" y="4800"/>
                        <a:pt x="5329" y="4800"/>
                        <a:pt x="5368" y="4800"/>
                      </a:cubicBezTo>
                      <a:cubicBezTo>
                        <a:pt x="5630" y="4800"/>
                        <a:pt x="6055" y="4828"/>
                        <a:pt x="6482" y="4828"/>
                      </a:cubicBezTo>
                      <a:cubicBezTo>
                        <a:pt x="7056" y="4828"/>
                        <a:pt x="7635" y="4777"/>
                        <a:pt x="7834" y="4540"/>
                      </a:cubicBezTo>
                      <a:cubicBezTo>
                        <a:pt x="8192" y="4123"/>
                        <a:pt x="7858" y="2671"/>
                        <a:pt x="7846" y="2159"/>
                      </a:cubicBezTo>
                      <a:cubicBezTo>
                        <a:pt x="7822" y="1730"/>
                        <a:pt x="8001" y="539"/>
                        <a:pt x="7632" y="218"/>
                      </a:cubicBezTo>
                      <a:cubicBezTo>
                        <a:pt x="7449" y="50"/>
                        <a:pt x="7056" y="1"/>
                        <a:pt x="66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FFFFFF"/>
                    </a:solidFill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705" name="Google Shape;705;p23"/>
                <p:cNvSpPr/>
                <p:nvPr/>
              </p:nvSpPr>
              <p:spPr>
                <a:xfrm>
                  <a:off x="4682584" y="3355369"/>
                  <a:ext cx="101509" cy="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2" h="323" extrusionOk="0">
                      <a:moveTo>
                        <a:pt x="4238" y="0"/>
                      </a:moveTo>
                      <a:cubicBezTo>
                        <a:pt x="4235" y="0"/>
                        <a:pt x="4231" y="1"/>
                        <a:pt x="4227" y="1"/>
                      </a:cubicBezTo>
                      <a:cubicBezTo>
                        <a:pt x="2870" y="25"/>
                        <a:pt x="1513" y="48"/>
                        <a:pt x="155" y="84"/>
                      </a:cubicBezTo>
                      <a:cubicBezTo>
                        <a:pt x="0" y="84"/>
                        <a:pt x="0" y="322"/>
                        <a:pt x="155" y="322"/>
                      </a:cubicBezTo>
                      <a:cubicBezTo>
                        <a:pt x="1513" y="287"/>
                        <a:pt x="2870" y="263"/>
                        <a:pt x="4227" y="239"/>
                      </a:cubicBezTo>
                      <a:cubicBezTo>
                        <a:pt x="4378" y="227"/>
                        <a:pt x="4382" y="0"/>
                        <a:pt x="423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FFFFFF"/>
                    </a:solidFill>
                    <a:latin typeface="Avenir Book" panose="02000503020000020003" pitchFamily="2" charset="0"/>
                  </a:endParaRPr>
                </a:p>
              </p:txBody>
            </p:sp>
          </p:grpSp>
        </p:grpSp>
        <p:sp>
          <p:nvSpPr>
            <p:cNvPr id="709" name="Google Shape;709;p23"/>
            <p:cNvSpPr txBox="1"/>
            <p:nvPr/>
          </p:nvSpPr>
          <p:spPr>
            <a:xfrm>
              <a:off x="4003049" y="3760046"/>
              <a:ext cx="16449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dirty="0">
                  <a:solidFill>
                    <a:srgbClr val="FFFFFF"/>
                  </a:solidFill>
                  <a:latin typeface="Avenir Book" panose="02000503020000020003"/>
                </a:rPr>
                <a:t>Data Analysis</a:t>
              </a:r>
            </a:p>
          </p:txBody>
        </p:sp>
      </p:grpSp>
      <p:grpSp>
        <p:nvGrpSpPr>
          <p:cNvPr id="710" name="Google Shape;710;p23"/>
          <p:cNvGrpSpPr/>
          <p:nvPr/>
        </p:nvGrpSpPr>
        <p:grpSpPr>
          <a:xfrm>
            <a:off x="7416190" y="374892"/>
            <a:ext cx="2193199" cy="1519890"/>
            <a:chOff x="4517869" y="1132078"/>
            <a:chExt cx="1644900" cy="1139917"/>
          </a:xfrm>
        </p:grpSpPr>
        <p:grpSp>
          <p:nvGrpSpPr>
            <p:cNvPr id="711" name="Google Shape;711;p23"/>
            <p:cNvGrpSpPr/>
            <p:nvPr/>
          </p:nvGrpSpPr>
          <p:grpSpPr>
            <a:xfrm>
              <a:off x="4998302" y="1665188"/>
              <a:ext cx="606529" cy="606807"/>
              <a:chOff x="4937690" y="1623225"/>
              <a:chExt cx="606529" cy="606807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4937690" y="1623225"/>
                <a:ext cx="606529" cy="606807"/>
              </a:xfrm>
              <a:custGeom>
                <a:avLst/>
                <a:gdLst/>
                <a:ahLst/>
                <a:cxnLst/>
                <a:rect l="l" t="t" r="r" b="b"/>
                <a:pathLst>
                  <a:path w="26183" h="26195" extrusionOk="0">
                    <a:moveTo>
                      <a:pt x="13086" y="1"/>
                    </a:moveTo>
                    <a:cubicBezTo>
                      <a:pt x="5859" y="1"/>
                      <a:pt x="1" y="5871"/>
                      <a:pt x="1" y="13098"/>
                    </a:cubicBezTo>
                    <a:cubicBezTo>
                      <a:pt x="1" y="20325"/>
                      <a:pt x="5859" y="26195"/>
                      <a:pt x="13086" y="26195"/>
                    </a:cubicBezTo>
                    <a:cubicBezTo>
                      <a:pt x="20325" y="26195"/>
                      <a:pt x="26183" y="20325"/>
                      <a:pt x="26183" y="13098"/>
                    </a:cubicBezTo>
                    <a:cubicBezTo>
                      <a:pt x="26183" y="5871"/>
                      <a:pt x="20325" y="1"/>
                      <a:pt x="13086" y="1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5144707" y="1666403"/>
                <a:ext cx="177467" cy="35234"/>
              </a:xfrm>
              <a:custGeom>
                <a:avLst/>
                <a:gdLst/>
                <a:ahLst/>
                <a:cxnLst/>
                <a:rect l="l" t="t" r="r" b="b"/>
                <a:pathLst>
                  <a:path w="7661" h="1521" extrusionOk="0">
                    <a:moveTo>
                      <a:pt x="4348" y="0"/>
                    </a:moveTo>
                    <a:cubicBezTo>
                      <a:pt x="3067" y="0"/>
                      <a:pt x="1794" y="193"/>
                      <a:pt x="529" y="589"/>
                    </a:cubicBezTo>
                    <a:cubicBezTo>
                      <a:pt x="0" y="751"/>
                      <a:pt x="156" y="1520"/>
                      <a:pt x="625" y="1520"/>
                    </a:cubicBezTo>
                    <a:cubicBezTo>
                      <a:pt x="673" y="1520"/>
                      <a:pt x="725" y="1512"/>
                      <a:pt x="779" y="1494"/>
                    </a:cubicBezTo>
                    <a:cubicBezTo>
                      <a:pt x="1964" y="1128"/>
                      <a:pt x="3158" y="940"/>
                      <a:pt x="4359" y="940"/>
                    </a:cubicBezTo>
                    <a:cubicBezTo>
                      <a:pt x="5186" y="940"/>
                      <a:pt x="6017" y="1029"/>
                      <a:pt x="6851" y="1209"/>
                    </a:cubicBezTo>
                    <a:cubicBezTo>
                      <a:pt x="6888" y="1216"/>
                      <a:pt x="6922" y="1219"/>
                      <a:pt x="6956" y="1219"/>
                    </a:cubicBezTo>
                    <a:cubicBezTo>
                      <a:pt x="7474" y="1219"/>
                      <a:pt x="7661" y="404"/>
                      <a:pt x="7101" y="292"/>
                    </a:cubicBezTo>
                    <a:cubicBezTo>
                      <a:pt x="6179" y="99"/>
                      <a:pt x="5261" y="0"/>
                      <a:pt x="4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082998" y="2141959"/>
                <a:ext cx="172162" cy="59580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2572" extrusionOk="0">
                    <a:moveTo>
                      <a:pt x="670" y="1"/>
                    </a:moveTo>
                    <a:cubicBezTo>
                      <a:pt x="269" y="1"/>
                      <a:pt x="0" y="625"/>
                      <a:pt x="431" y="895"/>
                    </a:cubicBezTo>
                    <a:cubicBezTo>
                      <a:pt x="2166" y="1999"/>
                      <a:pt x="4104" y="2572"/>
                      <a:pt x="6139" y="2572"/>
                    </a:cubicBezTo>
                    <a:cubicBezTo>
                      <a:pt x="6367" y="2572"/>
                      <a:pt x="6595" y="2565"/>
                      <a:pt x="6825" y="2550"/>
                    </a:cubicBezTo>
                    <a:cubicBezTo>
                      <a:pt x="7421" y="2504"/>
                      <a:pt x="7432" y="1597"/>
                      <a:pt x="6858" y="1597"/>
                    </a:cubicBezTo>
                    <a:cubicBezTo>
                      <a:pt x="6847" y="1597"/>
                      <a:pt x="6836" y="1597"/>
                      <a:pt x="6825" y="1598"/>
                    </a:cubicBezTo>
                    <a:cubicBezTo>
                      <a:pt x="6592" y="1613"/>
                      <a:pt x="6361" y="1621"/>
                      <a:pt x="6132" y="1621"/>
                    </a:cubicBezTo>
                    <a:cubicBezTo>
                      <a:pt x="4264" y="1621"/>
                      <a:pt x="2519" y="1103"/>
                      <a:pt x="907" y="74"/>
                    </a:cubicBezTo>
                    <a:cubicBezTo>
                      <a:pt x="826" y="23"/>
                      <a:pt x="746" y="1"/>
                      <a:pt x="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279707" y="2167949"/>
                <a:ext cx="68661" cy="28377"/>
              </a:xfrm>
              <a:custGeom>
                <a:avLst/>
                <a:gdLst/>
                <a:ahLst/>
                <a:cxnLst/>
                <a:rect l="l" t="t" r="r" b="b"/>
                <a:pathLst>
                  <a:path w="2964" h="1225" extrusionOk="0">
                    <a:moveTo>
                      <a:pt x="2259" y="1"/>
                    </a:moveTo>
                    <a:cubicBezTo>
                      <a:pt x="2226" y="1"/>
                      <a:pt x="2191" y="4"/>
                      <a:pt x="2155" y="12"/>
                    </a:cubicBezTo>
                    <a:cubicBezTo>
                      <a:pt x="1619" y="107"/>
                      <a:pt x="1095" y="202"/>
                      <a:pt x="571" y="309"/>
                    </a:cubicBezTo>
                    <a:cubicBezTo>
                      <a:pt x="1" y="410"/>
                      <a:pt x="197" y="1225"/>
                      <a:pt x="716" y="1225"/>
                    </a:cubicBezTo>
                    <a:cubicBezTo>
                      <a:pt x="750" y="1225"/>
                      <a:pt x="785" y="1221"/>
                      <a:pt x="821" y="1214"/>
                    </a:cubicBezTo>
                    <a:cubicBezTo>
                      <a:pt x="1345" y="1119"/>
                      <a:pt x="1869" y="1024"/>
                      <a:pt x="2405" y="916"/>
                    </a:cubicBezTo>
                    <a:cubicBezTo>
                      <a:pt x="2964" y="816"/>
                      <a:pt x="2777" y="1"/>
                      <a:pt x="22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716" name="Google Shape;716;p23"/>
              <p:cNvGrpSpPr/>
              <p:nvPr/>
            </p:nvGrpSpPr>
            <p:grpSpPr>
              <a:xfrm>
                <a:off x="5063813" y="1763287"/>
                <a:ext cx="357570" cy="292667"/>
                <a:chOff x="5063813" y="1680974"/>
                <a:chExt cx="357570" cy="292667"/>
              </a:xfrm>
            </p:grpSpPr>
            <p:sp>
              <p:nvSpPr>
                <p:cNvPr id="717" name="Google Shape;717;p23"/>
                <p:cNvSpPr/>
                <p:nvPr/>
              </p:nvSpPr>
              <p:spPr>
                <a:xfrm>
                  <a:off x="5063813" y="1682709"/>
                  <a:ext cx="357570" cy="290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30" h="14424" extrusionOk="0">
                      <a:moveTo>
                        <a:pt x="8597" y="5237"/>
                      </a:moveTo>
                      <a:cubicBezTo>
                        <a:pt x="8990" y="5260"/>
                        <a:pt x="9383" y="5284"/>
                        <a:pt x="9776" y="5296"/>
                      </a:cubicBezTo>
                      <a:cubicBezTo>
                        <a:pt x="10943" y="5356"/>
                        <a:pt x="11276" y="5368"/>
                        <a:pt x="11514" y="6558"/>
                      </a:cubicBezTo>
                      <a:cubicBezTo>
                        <a:pt x="11657" y="7296"/>
                        <a:pt x="11538" y="8213"/>
                        <a:pt x="11550" y="8975"/>
                      </a:cubicBezTo>
                      <a:cubicBezTo>
                        <a:pt x="11574" y="10475"/>
                        <a:pt x="11586" y="11976"/>
                        <a:pt x="11609" y="13464"/>
                      </a:cubicBezTo>
                      <a:cubicBezTo>
                        <a:pt x="10514" y="13464"/>
                        <a:pt x="9407" y="13464"/>
                        <a:pt x="8311" y="13476"/>
                      </a:cubicBezTo>
                      <a:cubicBezTo>
                        <a:pt x="8311" y="11964"/>
                        <a:pt x="8311" y="10452"/>
                        <a:pt x="8311" y="8951"/>
                      </a:cubicBezTo>
                      <a:cubicBezTo>
                        <a:pt x="8311" y="8166"/>
                        <a:pt x="8228" y="7332"/>
                        <a:pt x="8311" y="6558"/>
                      </a:cubicBezTo>
                      <a:cubicBezTo>
                        <a:pt x="8228" y="6082"/>
                        <a:pt x="8335" y="5641"/>
                        <a:pt x="8597" y="5237"/>
                      </a:cubicBezTo>
                      <a:close/>
                      <a:moveTo>
                        <a:pt x="3849" y="7372"/>
                      </a:moveTo>
                      <a:cubicBezTo>
                        <a:pt x="4045" y="7372"/>
                        <a:pt x="4267" y="7400"/>
                        <a:pt x="4513" y="7416"/>
                      </a:cubicBezTo>
                      <a:cubicBezTo>
                        <a:pt x="4593" y="7419"/>
                        <a:pt x="4674" y="7419"/>
                        <a:pt x="4754" y="7419"/>
                      </a:cubicBezTo>
                      <a:cubicBezTo>
                        <a:pt x="4776" y="7419"/>
                        <a:pt x="4797" y="7419"/>
                        <a:pt x="4819" y="7419"/>
                      </a:cubicBezTo>
                      <a:cubicBezTo>
                        <a:pt x="5254" y="7419"/>
                        <a:pt x="5670" y="7430"/>
                        <a:pt x="5883" y="7904"/>
                      </a:cubicBezTo>
                      <a:cubicBezTo>
                        <a:pt x="6109" y="8392"/>
                        <a:pt x="5918" y="9475"/>
                        <a:pt x="5930" y="10023"/>
                      </a:cubicBezTo>
                      <a:cubicBezTo>
                        <a:pt x="5954" y="11142"/>
                        <a:pt x="5978" y="12261"/>
                        <a:pt x="6002" y="13369"/>
                      </a:cubicBezTo>
                      <a:cubicBezTo>
                        <a:pt x="5239" y="13440"/>
                        <a:pt x="4470" y="13477"/>
                        <a:pt x="3700" y="13477"/>
                      </a:cubicBezTo>
                      <a:cubicBezTo>
                        <a:pt x="3435" y="13477"/>
                        <a:pt x="3171" y="13473"/>
                        <a:pt x="2906" y="13464"/>
                      </a:cubicBezTo>
                      <a:cubicBezTo>
                        <a:pt x="2930" y="12261"/>
                        <a:pt x="2954" y="11059"/>
                        <a:pt x="2966" y="9856"/>
                      </a:cubicBezTo>
                      <a:cubicBezTo>
                        <a:pt x="2977" y="9321"/>
                        <a:pt x="2846" y="8535"/>
                        <a:pt x="3001" y="8023"/>
                      </a:cubicBezTo>
                      <a:cubicBezTo>
                        <a:pt x="3168" y="7483"/>
                        <a:pt x="3456" y="7372"/>
                        <a:pt x="3849" y="7372"/>
                      </a:cubicBezTo>
                      <a:close/>
                      <a:moveTo>
                        <a:pt x="14455" y="3653"/>
                      </a:moveTo>
                      <a:cubicBezTo>
                        <a:pt x="14574" y="6975"/>
                        <a:pt x="14598" y="10309"/>
                        <a:pt x="14503" y="13631"/>
                      </a:cubicBezTo>
                      <a:cubicBezTo>
                        <a:pt x="14217" y="13595"/>
                        <a:pt x="13955" y="13559"/>
                        <a:pt x="13741" y="13535"/>
                      </a:cubicBezTo>
                      <a:cubicBezTo>
                        <a:pt x="13765" y="11392"/>
                        <a:pt x="13788" y="9237"/>
                        <a:pt x="13860" y="7094"/>
                      </a:cubicBezTo>
                      <a:cubicBezTo>
                        <a:pt x="13884" y="6368"/>
                        <a:pt x="13622" y="4665"/>
                        <a:pt x="13967" y="4046"/>
                      </a:cubicBezTo>
                      <a:cubicBezTo>
                        <a:pt x="14074" y="3844"/>
                        <a:pt x="14241" y="3725"/>
                        <a:pt x="14455" y="3653"/>
                      </a:cubicBezTo>
                      <a:close/>
                      <a:moveTo>
                        <a:pt x="16527" y="3713"/>
                      </a:moveTo>
                      <a:lnTo>
                        <a:pt x="16527" y="3713"/>
                      </a:lnTo>
                      <a:cubicBezTo>
                        <a:pt x="16670" y="3736"/>
                        <a:pt x="16813" y="3772"/>
                        <a:pt x="16932" y="3784"/>
                      </a:cubicBezTo>
                      <a:cubicBezTo>
                        <a:pt x="16943" y="5975"/>
                        <a:pt x="16943" y="8154"/>
                        <a:pt x="16943" y="10333"/>
                      </a:cubicBezTo>
                      <a:cubicBezTo>
                        <a:pt x="16932" y="10785"/>
                        <a:pt x="17229" y="13333"/>
                        <a:pt x="16920" y="13607"/>
                      </a:cubicBezTo>
                      <a:cubicBezTo>
                        <a:pt x="16908" y="13619"/>
                        <a:pt x="16896" y="13619"/>
                        <a:pt x="16896" y="13631"/>
                      </a:cubicBezTo>
                      <a:cubicBezTo>
                        <a:pt x="16765" y="10321"/>
                        <a:pt x="16646" y="7023"/>
                        <a:pt x="16527" y="3713"/>
                      </a:cubicBezTo>
                      <a:close/>
                      <a:moveTo>
                        <a:pt x="15141" y="3554"/>
                      </a:moveTo>
                      <a:cubicBezTo>
                        <a:pt x="15252" y="3554"/>
                        <a:pt x="15366" y="3560"/>
                        <a:pt x="15479" y="3570"/>
                      </a:cubicBezTo>
                      <a:cubicBezTo>
                        <a:pt x="15515" y="6963"/>
                        <a:pt x="15562" y="10356"/>
                        <a:pt x="15598" y="13750"/>
                      </a:cubicBezTo>
                      <a:cubicBezTo>
                        <a:pt x="15324" y="13726"/>
                        <a:pt x="15027" y="13690"/>
                        <a:pt x="14741" y="13666"/>
                      </a:cubicBezTo>
                      <a:cubicBezTo>
                        <a:pt x="14836" y="10309"/>
                        <a:pt x="14812" y="6951"/>
                        <a:pt x="14693" y="3594"/>
                      </a:cubicBezTo>
                      <a:cubicBezTo>
                        <a:pt x="14833" y="3566"/>
                        <a:pt x="14984" y="3554"/>
                        <a:pt x="15141" y="3554"/>
                      </a:cubicBezTo>
                      <a:close/>
                      <a:moveTo>
                        <a:pt x="15717" y="3594"/>
                      </a:moveTo>
                      <a:lnTo>
                        <a:pt x="15717" y="3594"/>
                      </a:lnTo>
                      <a:cubicBezTo>
                        <a:pt x="15908" y="3606"/>
                        <a:pt x="16110" y="3641"/>
                        <a:pt x="16289" y="3677"/>
                      </a:cubicBezTo>
                      <a:lnTo>
                        <a:pt x="16658" y="13714"/>
                      </a:lnTo>
                      <a:cubicBezTo>
                        <a:pt x="16494" y="13750"/>
                        <a:pt x="16289" y="13766"/>
                        <a:pt x="16057" y="13766"/>
                      </a:cubicBezTo>
                      <a:cubicBezTo>
                        <a:pt x="15986" y="13766"/>
                        <a:pt x="15912" y="13764"/>
                        <a:pt x="15836" y="13762"/>
                      </a:cubicBezTo>
                      <a:cubicBezTo>
                        <a:pt x="15800" y="10368"/>
                        <a:pt x="15753" y="6975"/>
                        <a:pt x="15717" y="3594"/>
                      </a:cubicBezTo>
                      <a:close/>
                      <a:moveTo>
                        <a:pt x="403" y="1"/>
                      </a:moveTo>
                      <a:cubicBezTo>
                        <a:pt x="343" y="1"/>
                        <a:pt x="281" y="40"/>
                        <a:pt x="275" y="117"/>
                      </a:cubicBezTo>
                      <a:cubicBezTo>
                        <a:pt x="1" y="4784"/>
                        <a:pt x="168" y="9523"/>
                        <a:pt x="489" y="14178"/>
                      </a:cubicBezTo>
                      <a:cubicBezTo>
                        <a:pt x="489" y="14238"/>
                        <a:pt x="537" y="14297"/>
                        <a:pt x="608" y="14297"/>
                      </a:cubicBezTo>
                      <a:cubicBezTo>
                        <a:pt x="1442" y="14250"/>
                        <a:pt x="2275" y="14214"/>
                        <a:pt x="3108" y="14178"/>
                      </a:cubicBezTo>
                      <a:cubicBezTo>
                        <a:pt x="3305" y="14183"/>
                        <a:pt x="3501" y="14186"/>
                        <a:pt x="3696" y="14186"/>
                      </a:cubicBezTo>
                      <a:cubicBezTo>
                        <a:pt x="4437" y="14186"/>
                        <a:pt x="5174" y="14151"/>
                        <a:pt x="5918" y="14095"/>
                      </a:cubicBezTo>
                      <a:cubicBezTo>
                        <a:pt x="6442" y="14083"/>
                        <a:pt x="6978" y="14071"/>
                        <a:pt x="7502" y="14059"/>
                      </a:cubicBezTo>
                      <a:cubicBezTo>
                        <a:pt x="7561" y="14131"/>
                        <a:pt x="7645" y="14178"/>
                        <a:pt x="7764" y="14178"/>
                      </a:cubicBezTo>
                      <a:lnTo>
                        <a:pt x="11979" y="14178"/>
                      </a:lnTo>
                      <a:cubicBezTo>
                        <a:pt x="12074" y="14178"/>
                        <a:pt x="12157" y="14131"/>
                        <a:pt x="12229" y="14059"/>
                      </a:cubicBezTo>
                      <a:cubicBezTo>
                        <a:pt x="12526" y="14071"/>
                        <a:pt x="12836" y="14071"/>
                        <a:pt x="13133" y="14083"/>
                      </a:cubicBezTo>
                      <a:cubicBezTo>
                        <a:pt x="13157" y="14095"/>
                        <a:pt x="13181" y="14107"/>
                        <a:pt x="13205" y="14119"/>
                      </a:cubicBezTo>
                      <a:cubicBezTo>
                        <a:pt x="13264" y="14166"/>
                        <a:pt x="13324" y="14202"/>
                        <a:pt x="13419" y="14214"/>
                      </a:cubicBezTo>
                      <a:cubicBezTo>
                        <a:pt x="14181" y="14250"/>
                        <a:pt x="14943" y="14285"/>
                        <a:pt x="15705" y="14321"/>
                      </a:cubicBezTo>
                      <a:cubicBezTo>
                        <a:pt x="15948" y="14336"/>
                        <a:pt x="16365" y="14424"/>
                        <a:pt x="16731" y="14424"/>
                      </a:cubicBezTo>
                      <a:cubicBezTo>
                        <a:pt x="16939" y="14424"/>
                        <a:pt x="17131" y="14396"/>
                        <a:pt x="17265" y="14309"/>
                      </a:cubicBezTo>
                      <a:cubicBezTo>
                        <a:pt x="17729" y="14000"/>
                        <a:pt x="17622" y="13535"/>
                        <a:pt x="17634" y="13011"/>
                      </a:cubicBezTo>
                      <a:cubicBezTo>
                        <a:pt x="17694" y="9844"/>
                        <a:pt x="17658" y="6665"/>
                        <a:pt x="17634" y="3486"/>
                      </a:cubicBezTo>
                      <a:cubicBezTo>
                        <a:pt x="17634" y="3284"/>
                        <a:pt x="17479" y="3153"/>
                        <a:pt x="17289" y="3129"/>
                      </a:cubicBezTo>
                      <a:cubicBezTo>
                        <a:pt x="16379" y="3036"/>
                        <a:pt x="15330" y="2779"/>
                        <a:pt x="14366" y="2779"/>
                      </a:cubicBezTo>
                      <a:cubicBezTo>
                        <a:pt x="14106" y="2779"/>
                        <a:pt x="13853" y="2798"/>
                        <a:pt x="13610" y="2844"/>
                      </a:cubicBezTo>
                      <a:cubicBezTo>
                        <a:pt x="13491" y="2867"/>
                        <a:pt x="13395" y="2986"/>
                        <a:pt x="13360" y="3094"/>
                      </a:cubicBezTo>
                      <a:cubicBezTo>
                        <a:pt x="12931" y="4570"/>
                        <a:pt x="13157" y="6487"/>
                        <a:pt x="13122" y="8011"/>
                      </a:cubicBezTo>
                      <a:cubicBezTo>
                        <a:pt x="13074" y="9952"/>
                        <a:pt x="13038" y="11892"/>
                        <a:pt x="13026" y="13821"/>
                      </a:cubicBezTo>
                      <a:cubicBezTo>
                        <a:pt x="13026" y="13833"/>
                        <a:pt x="13038" y="13833"/>
                        <a:pt x="13038" y="13845"/>
                      </a:cubicBezTo>
                      <a:cubicBezTo>
                        <a:pt x="12800" y="13833"/>
                        <a:pt x="12562" y="13833"/>
                        <a:pt x="12324" y="13821"/>
                      </a:cubicBezTo>
                      <a:cubicBezTo>
                        <a:pt x="12288" y="11297"/>
                        <a:pt x="12252" y="8773"/>
                        <a:pt x="12217" y="6249"/>
                      </a:cubicBezTo>
                      <a:cubicBezTo>
                        <a:pt x="12193" y="4356"/>
                        <a:pt x="11598" y="4689"/>
                        <a:pt x="9776" y="4594"/>
                      </a:cubicBezTo>
                      <a:cubicBezTo>
                        <a:pt x="9405" y="4573"/>
                        <a:pt x="9085" y="4548"/>
                        <a:pt x="8813" y="4548"/>
                      </a:cubicBezTo>
                      <a:cubicBezTo>
                        <a:pt x="8000" y="4548"/>
                        <a:pt x="7615" y="4768"/>
                        <a:pt x="7597" y="5963"/>
                      </a:cubicBezTo>
                      <a:cubicBezTo>
                        <a:pt x="7573" y="8475"/>
                        <a:pt x="7597" y="10999"/>
                        <a:pt x="7597" y="13511"/>
                      </a:cubicBezTo>
                      <a:cubicBezTo>
                        <a:pt x="7490" y="13571"/>
                        <a:pt x="7430" y="13690"/>
                        <a:pt x="7430" y="13821"/>
                      </a:cubicBezTo>
                      <a:cubicBezTo>
                        <a:pt x="7180" y="13821"/>
                        <a:pt x="6942" y="13821"/>
                        <a:pt x="6704" y="13833"/>
                      </a:cubicBezTo>
                      <a:cubicBezTo>
                        <a:pt x="6716" y="13797"/>
                        <a:pt x="6716" y="13773"/>
                        <a:pt x="6716" y="13726"/>
                      </a:cubicBezTo>
                      <a:cubicBezTo>
                        <a:pt x="6680" y="11714"/>
                        <a:pt x="6776" y="9642"/>
                        <a:pt x="6597" y="7642"/>
                      </a:cubicBezTo>
                      <a:cubicBezTo>
                        <a:pt x="6511" y="6787"/>
                        <a:pt x="6015" y="6705"/>
                        <a:pt x="5353" y="6705"/>
                      </a:cubicBezTo>
                      <a:cubicBezTo>
                        <a:pt x="5198" y="6705"/>
                        <a:pt x="5033" y="6710"/>
                        <a:pt x="4862" y="6710"/>
                      </a:cubicBezTo>
                      <a:cubicBezTo>
                        <a:pt x="4748" y="6710"/>
                        <a:pt x="4632" y="6708"/>
                        <a:pt x="4513" y="6701"/>
                      </a:cubicBezTo>
                      <a:cubicBezTo>
                        <a:pt x="4210" y="6684"/>
                        <a:pt x="3874" y="6641"/>
                        <a:pt x="3556" y="6641"/>
                      </a:cubicBezTo>
                      <a:cubicBezTo>
                        <a:pt x="2986" y="6641"/>
                        <a:pt x="2475" y="6779"/>
                        <a:pt x="2323" y="7451"/>
                      </a:cubicBezTo>
                      <a:cubicBezTo>
                        <a:pt x="2108" y="8356"/>
                        <a:pt x="2263" y="9451"/>
                        <a:pt x="2251" y="10380"/>
                      </a:cubicBezTo>
                      <a:cubicBezTo>
                        <a:pt x="2227" y="11440"/>
                        <a:pt x="2215" y="12488"/>
                        <a:pt x="2192" y="13535"/>
                      </a:cubicBezTo>
                      <a:cubicBezTo>
                        <a:pt x="2192" y="13726"/>
                        <a:pt x="2299" y="13833"/>
                        <a:pt x="2430" y="13869"/>
                      </a:cubicBezTo>
                      <a:cubicBezTo>
                        <a:pt x="2442" y="13916"/>
                        <a:pt x="2454" y="13964"/>
                        <a:pt x="2489" y="14012"/>
                      </a:cubicBezTo>
                      <a:cubicBezTo>
                        <a:pt x="2216" y="14048"/>
                        <a:pt x="1916" y="14088"/>
                        <a:pt x="1659" y="14088"/>
                      </a:cubicBezTo>
                      <a:cubicBezTo>
                        <a:pt x="1491" y="14088"/>
                        <a:pt x="1340" y="14071"/>
                        <a:pt x="1227" y="14023"/>
                      </a:cubicBezTo>
                      <a:cubicBezTo>
                        <a:pt x="489" y="13738"/>
                        <a:pt x="668" y="13476"/>
                        <a:pt x="632" y="12738"/>
                      </a:cubicBezTo>
                      <a:cubicBezTo>
                        <a:pt x="406" y="8547"/>
                        <a:pt x="263" y="4308"/>
                        <a:pt x="513" y="117"/>
                      </a:cubicBezTo>
                      <a:cubicBezTo>
                        <a:pt x="519" y="40"/>
                        <a:pt x="462" y="1"/>
                        <a:pt x="40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718" name="Google Shape;718;p23"/>
                <p:cNvSpPr/>
                <p:nvPr/>
              </p:nvSpPr>
              <p:spPr>
                <a:xfrm>
                  <a:off x="5113142" y="1680974"/>
                  <a:ext cx="285431" cy="10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3" h="4988" extrusionOk="0">
                      <a:moveTo>
                        <a:pt x="11069" y="0"/>
                      </a:moveTo>
                      <a:cubicBezTo>
                        <a:pt x="10926" y="0"/>
                        <a:pt x="10929" y="227"/>
                        <a:pt x="11080" y="239"/>
                      </a:cubicBezTo>
                      <a:cubicBezTo>
                        <a:pt x="11335" y="239"/>
                        <a:pt x="12298" y="385"/>
                        <a:pt x="12914" y="385"/>
                      </a:cubicBezTo>
                      <a:cubicBezTo>
                        <a:pt x="13104" y="385"/>
                        <a:pt x="13262" y="371"/>
                        <a:pt x="13354" y="334"/>
                      </a:cubicBezTo>
                      <a:lnTo>
                        <a:pt x="13354" y="334"/>
                      </a:lnTo>
                      <a:cubicBezTo>
                        <a:pt x="13069" y="465"/>
                        <a:pt x="12021" y="644"/>
                        <a:pt x="11723" y="727"/>
                      </a:cubicBezTo>
                      <a:cubicBezTo>
                        <a:pt x="10426" y="1120"/>
                        <a:pt x="9116" y="1513"/>
                        <a:pt x="7818" y="1917"/>
                      </a:cubicBezTo>
                      <a:cubicBezTo>
                        <a:pt x="5211" y="2751"/>
                        <a:pt x="2639" y="3680"/>
                        <a:pt x="127" y="4763"/>
                      </a:cubicBezTo>
                      <a:cubicBezTo>
                        <a:pt x="1" y="4815"/>
                        <a:pt x="87" y="4988"/>
                        <a:pt x="199" y="4988"/>
                      </a:cubicBezTo>
                      <a:cubicBezTo>
                        <a:pt x="214" y="4988"/>
                        <a:pt x="230" y="4985"/>
                        <a:pt x="246" y="4977"/>
                      </a:cubicBezTo>
                      <a:cubicBezTo>
                        <a:pt x="4544" y="3108"/>
                        <a:pt x="9021" y="1763"/>
                        <a:pt x="13509" y="453"/>
                      </a:cubicBezTo>
                      <a:lnTo>
                        <a:pt x="13509" y="453"/>
                      </a:lnTo>
                      <a:cubicBezTo>
                        <a:pt x="13009" y="894"/>
                        <a:pt x="12473" y="1263"/>
                        <a:pt x="11890" y="1584"/>
                      </a:cubicBezTo>
                      <a:cubicBezTo>
                        <a:pt x="11768" y="1645"/>
                        <a:pt x="11837" y="1802"/>
                        <a:pt x="11949" y="1802"/>
                      </a:cubicBezTo>
                      <a:cubicBezTo>
                        <a:pt x="11968" y="1802"/>
                        <a:pt x="11988" y="1797"/>
                        <a:pt x="12009" y="1787"/>
                      </a:cubicBezTo>
                      <a:cubicBezTo>
                        <a:pt x="12747" y="1382"/>
                        <a:pt x="13438" y="882"/>
                        <a:pt x="14045" y="298"/>
                      </a:cubicBezTo>
                      <a:cubicBezTo>
                        <a:pt x="14152" y="239"/>
                        <a:pt x="14128" y="72"/>
                        <a:pt x="13997" y="72"/>
                      </a:cubicBezTo>
                      <a:cubicBezTo>
                        <a:pt x="13021" y="48"/>
                        <a:pt x="12057" y="24"/>
                        <a:pt x="11080" y="1"/>
                      </a:cubicBezTo>
                      <a:cubicBezTo>
                        <a:pt x="11077" y="0"/>
                        <a:pt x="11073" y="0"/>
                        <a:pt x="11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719" name="Google Shape;719;p23"/>
            <p:cNvSpPr txBox="1"/>
            <p:nvPr/>
          </p:nvSpPr>
          <p:spPr>
            <a:xfrm>
              <a:off x="4517869" y="1132078"/>
              <a:ext cx="16449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dirty="0">
                  <a:solidFill>
                    <a:srgbClr val="FFFFFF"/>
                  </a:solidFill>
                  <a:latin typeface="Avenir Book" panose="02000503020000020003"/>
                  <a:ea typeface="Fira Sans Extra Condensed Medium"/>
                  <a:cs typeface="Fira Sans Extra Condensed Medium"/>
                </a:rPr>
                <a:t>Modelling</a:t>
              </a:r>
            </a:p>
          </p:txBody>
        </p:sp>
      </p:grpSp>
      <p:grpSp>
        <p:nvGrpSpPr>
          <p:cNvPr id="721" name="Google Shape;721;p23"/>
          <p:cNvGrpSpPr/>
          <p:nvPr/>
        </p:nvGrpSpPr>
        <p:grpSpPr>
          <a:xfrm>
            <a:off x="3119016" y="3039441"/>
            <a:ext cx="2193197" cy="1531835"/>
            <a:chOff x="2951599" y="2068291"/>
            <a:chExt cx="1644900" cy="1148876"/>
          </a:xfrm>
        </p:grpSpPr>
        <p:grpSp>
          <p:nvGrpSpPr>
            <p:cNvPr id="722" name="Google Shape;722;p23"/>
            <p:cNvGrpSpPr/>
            <p:nvPr/>
          </p:nvGrpSpPr>
          <p:grpSpPr>
            <a:xfrm>
              <a:off x="3470657" y="2610360"/>
              <a:ext cx="606807" cy="606807"/>
              <a:chOff x="3410044" y="2568397"/>
              <a:chExt cx="606807" cy="606807"/>
            </a:xfrm>
          </p:grpSpPr>
          <p:sp>
            <p:nvSpPr>
              <p:cNvPr id="723" name="Google Shape;723;p23"/>
              <p:cNvSpPr/>
              <p:nvPr/>
            </p:nvSpPr>
            <p:spPr>
              <a:xfrm>
                <a:off x="3410044" y="2568397"/>
                <a:ext cx="606807" cy="606807"/>
              </a:xfrm>
              <a:custGeom>
                <a:avLst/>
                <a:gdLst/>
                <a:ahLst/>
                <a:cxnLst/>
                <a:rect l="l" t="t" r="r" b="b"/>
                <a:pathLst>
                  <a:path w="26195" h="26195" extrusionOk="0">
                    <a:moveTo>
                      <a:pt x="13098" y="1"/>
                    </a:moveTo>
                    <a:cubicBezTo>
                      <a:pt x="5871" y="1"/>
                      <a:pt x="1" y="5870"/>
                      <a:pt x="1" y="13098"/>
                    </a:cubicBezTo>
                    <a:cubicBezTo>
                      <a:pt x="1" y="20325"/>
                      <a:pt x="5871" y="26194"/>
                      <a:pt x="13098" y="26194"/>
                    </a:cubicBezTo>
                    <a:cubicBezTo>
                      <a:pt x="20337" y="26194"/>
                      <a:pt x="26195" y="20325"/>
                      <a:pt x="26195" y="13098"/>
                    </a:cubicBezTo>
                    <a:cubicBezTo>
                      <a:pt x="26195" y="5870"/>
                      <a:pt x="20337" y="1"/>
                      <a:pt x="13098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24" name="Google Shape;724;p23"/>
              <p:cNvSpPr/>
              <p:nvPr/>
            </p:nvSpPr>
            <p:spPr>
              <a:xfrm>
                <a:off x="3593990" y="3102976"/>
                <a:ext cx="150897" cy="40539"/>
              </a:xfrm>
              <a:custGeom>
                <a:avLst/>
                <a:gdLst/>
                <a:ahLst/>
                <a:cxnLst/>
                <a:rect l="l" t="t" r="r" b="b"/>
                <a:pathLst>
                  <a:path w="6514" h="1750" extrusionOk="0">
                    <a:moveTo>
                      <a:pt x="584" y="0"/>
                    </a:moveTo>
                    <a:cubicBezTo>
                      <a:pt x="139" y="0"/>
                      <a:pt x="0" y="746"/>
                      <a:pt x="502" y="938"/>
                    </a:cubicBezTo>
                    <a:cubicBezTo>
                      <a:pt x="1942" y="1477"/>
                      <a:pt x="3415" y="1749"/>
                      <a:pt x="4927" y="1749"/>
                    </a:cubicBezTo>
                    <a:cubicBezTo>
                      <a:pt x="5252" y="1749"/>
                      <a:pt x="5578" y="1737"/>
                      <a:pt x="5907" y="1711"/>
                    </a:cubicBezTo>
                    <a:cubicBezTo>
                      <a:pt x="6499" y="1665"/>
                      <a:pt x="6514" y="769"/>
                      <a:pt x="5951" y="769"/>
                    </a:cubicBezTo>
                    <a:cubicBezTo>
                      <a:pt x="5937" y="769"/>
                      <a:pt x="5922" y="770"/>
                      <a:pt x="5907" y="771"/>
                    </a:cubicBezTo>
                    <a:cubicBezTo>
                      <a:pt x="5601" y="793"/>
                      <a:pt x="5298" y="805"/>
                      <a:pt x="4996" y="805"/>
                    </a:cubicBezTo>
                    <a:cubicBezTo>
                      <a:pt x="3547" y="805"/>
                      <a:pt x="2141" y="545"/>
                      <a:pt x="752" y="33"/>
                    </a:cubicBezTo>
                    <a:cubicBezTo>
                      <a:pt x="692" y="10"/>
                      <a:pt x="636" y="0"/>
                      <a:pt x="5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25" name="Google Shape;725;p23"/>
              <p:cNvSpPr/>
              <p:nvPr/>
            </p:nvSpPr>
            <p:spPr>
              <a:xfrm>
                <a:off x="3762532" y="3114789"/>
                <a:ext cx="38894" cy="24416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054" extrusionOk="0">
                    <a:moveTo>
                      <a:pt x="1136" y="1"/>
                    </a:moveTo>
                    <a:cubicBezTo>
                      <a:pt x="1099" y="1"/>
                      <a:pt x="1062" y="4"/>
                      <a:pt x="1024" y="11"/>
                    </a:cubicBezTo>
                    <a:cubicBezTo>
                      <a:pt x="822" y="58"/>
                      <a:pt x="607" y="94"/>
                      <a:pt x="393" y="130"/>
                    </a:cubicBezTo>
                    <a:cubicBezTo>
                      <a:pt x="143" y="178"/>
                      <a:pt x="0" y="475"/>
                      <a:pt x="72" y="713"/>
                    </a:cubicBezTo>
                    <a:cubicBezTo>
                      <a:pt x="134" y="943"/>
                      <a:pt x="334" y="1053"/>
                      <a:pt x="558" y="1053"/>
                    </a:cubicBezTo>
                    <a:cubicBezTo>
                      <a:pt x="590" y="1053"/>
                      <a:pt x="622" y="1051"/>
                      <a:pt x="655" y="1047"/>
                    </a:cubicBezTo>
                    <a:cubicBezTo>
                      <a:pt x="857" y="999"/>
                      <a:pt x="1072" y="963"/>
                      <a:pt x="1274" y="928"/>
                    </a:cubicBezTo>
                    <a:cubicBezTo>
                      <a:pt x="1536" y="880"/>
                      <a:pt x="1679" y="570"/>
                      <a:pt x="1608" y="344"/>
                    </a:cubicBezTo>
                    <a:cubicBezTo>
                      <a:pt x="1546" y="120"/>
                      <a:pt x="1355" y="1"/>
                      <a:pt x="11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sp>
            <p:nvSpPr>
              <p:cNvPr id="726" name="Google Shape;726;p23"/>
              <p:cNvSpPr/>
              <p:nvPr/>
            </p:nvSpPr>
            <p:spPr>
              <a:xfrm>
                <a:off x="3745992" y="2608680"/>
                <a:ext cx="120597" cy="43805"/>
              </a:xfrm>
              <a:custGeom>
                <a:avLst/>
                <a:gdLst/>
                <a:ahLst/>
                <a:cxnLst/>
                <a:rect l="l" t="t" r="r" b="b"/>
                <a:pathLst>
                  <a:path w="5206" h="1891" extrusionOk="0">
                    <a:moveTo>
                      <a:pt x="1173" y="1"/>
                    </a:moveTo>
                    <a:cubicBezTo>
                      <a:pt x="985" y="1"/>
                      <a:pt x="796" y="8"/>
                      <a:pt x="607" y="24"/>
                    </a:cubicBezTo>
                    <a:cubicBezTo>
                      <a:pt x="15" y="70"/>
                      <a:pt x="0" y="966"/>
                      <a:pt x="563" y="966"/>
                    </a:cubicBezTo>
                    <a:cubicBezTo>
                      <a:pt x="577" y="966"/>
                      <a:pt x="592" y="966"/>
                      <a:pt x="607" y="964"/>
                    </a:cubicBezTo>
                    <a:cubicBezTo>
                      <a:pt x="775" y="952"/>
                      <a:pt x="942" y="946"/>
                      <a:pt x="1107" y="946"/>
                    </a:cubicBezTo>
                    <a:cubicBezTo>
                      <a:pt x="2230" y="946"/>
                      <a:pt x="3290" y="1230"/>
                      <a:pt x="4286" y="1822"/>
                    </a:cubicBezTo>
                    <a:cubicBezTo>
                      <a:pt x="4367" y="1869"/>
                      <a:pt x="4446" y="1890"/>
                      <a:pt x="4521" y="1890"/>
                    </a:cubicBezTo>
                    <a:cubicBezTo>
                      <a:pt x="4933" y="1890"/>
                      <a:pt x="5205" y="1262"/>
                      <a:pt x="4762" y="1000"/>
                    </a:cubicBezTo>
                    <a:cubicBezTo>
                      <a:pt x="3663" y="347"/>
                      <a:pt x="2438" y="1"/>
                      <a:pt x="11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FFFFFF"/>
                  </a:solidFill>
                  <a:latin typeface="Avenir Book" panose="02000503020000020003" pitchFamily="2" charset="0"/>
                </a:endParaRPr>
              </a:p>
            </p:txBody>
          </p:sp>
          <p:grpSp>
            <p:nvGrpSpPr>
              <p:cNvPr id="727" name="Google Shape;727;p23"/>
              <p:cNvGrpSpPr/>
              <p:nvPr/>
            </p:nvGrpSpPr>
            <p:grpSpPr>
              <a:xfrm>
                <a:off x="3501079" y="2666566"/>
                <a:ext cx="421163" cy="382871"/>
                <a:chOff x="3501079" y="2586441"/>
                <a:chExt cx="421163" cy="382871"/>
              </a:xfrm>
            </p:grpSpPr>
            <p:sp>
              <p:nvSpPr>
                <p:cNvPr id="728" name="Google Shape;728;p23"/>
                <p:cNvSpPr/>
                <p:nvPr/>
              </p:nvSpPr>
              <p:spPr>
                <a:xfrm>
                  <a:off x="3501079" y="2586441"/>
                  <a:ext cx="421163" cy="382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81" h="16528" extrusionOk="0">
                      <a:moveTo>
                        <a:pt x="16383" y="4990"/>
                      </a:moveTo>
                      <a:lnTo>
                        <a:pt x="16978" y="6193"/>
                      </a:lnTo>
                      <a:lnTo>
                        <a:pt x="16574" y="6193"/>
                      </a:lnTo>
                      <a:cubicBezTo>
                        <a:pt x="16526" y="5788"/>
                        <a:pt x="16466" y="5383"/>
                        <a:pt x="16383" y="4990"/>
                      </a:cubicBezTo>
                      <a:close/>
                      <a:moveTo>
                        <a:pt x="13716" y="811"/>
                      </a:moveTo>
                      <a:lnTo>
                        <a:pt x="13716" y="811"/>
                      </a:lnTo>
                      <a:cubicBezTo>
                        <a:pt x="13907" y="835"/>
                        <a:pt x="14085" y="870"/>
                        <a:pt x="14240" y="930"/>
                      </a:cubicBezTo>
                      <a:cubicBezTo>
                        <a:pt x="14740" y="2668"/>
                        <a:pt x="15097" y="4419"/>
                        <a:pt x="15323" y="6204"/>
                      </a:cubicBezTo>
                      <a:lnTo>
                        <a:pt x="14502" y="6204"/>
                      </a:lnTo>
                      <a:cubicBezTo>
                        <a:pt x="14347" y="4395"/>
                        <a:pt x="14085" y="2597"/>
                        <a:pt x="13716" y="811"/>
                      </a:cubicBezTo>
                      <a:close/>
                      <a:moveTo>
                        <a:pt x="14538" y="1120"/>
                      </a:moveTo>
                      <a:lnTo>
                        <a:pt x="14538" y="1120"/>
                      </a:lnTo>
                      <a:cubicBezTo>
                        <a:pt x="14942" y="1537"/>
                        <a:pt x="15264" y="2704"/>
                        <a:pt x="15502" y="3168"/>
                      </a:cubicBezTo>
                      <a:cubicBezTo>
                        <a:pt x="15645" y="3478"/>
                        <a:pt x="15800" y="3787"/>
                        <a:pt x="15943" y="4085"/>
                      </a:cubicBezTo>
                      <a:cubicBezTo>
                        <a:pt x="16121" y="4788"/>
                        <a:pt x="16252" y="5490"/>
                        <a:pt x="16335" y="6204"/>
                      </a:cubicBezTo>
                      <a:lnTo>
                        <a:pt x="15562" y="6204"/>
                      </a:lnTo>
                      <a:cubicBezTo>
                        <a:pt x="15347" y="4490"/>
                        <a:pt x="15014" y="2799"/>
                        <a:pt x="14538" y="1120"/>
                      </a:cubicBezTo>
                      <a:close/>
                      <a:moveTo>
                        <a:pt x="13478" y="787"/>
                      </a:moveTo>
                      <a:cubicBezTo>
                        <a:pt x="13847" y="2585"/>
                        <a:pt x="14109" y="4383"/>
                        <a:pt x="14264" y="6204"/>
                      </a:cubicBezTo>
                      <a:cubicBezTo>
                        <a:pt x="14026" y="6204"/>
                        <a:pt x="13799" y="6204"/>
                        <a:pt x="13561" y="6216"/>
                      </a:cubicBezTo>
                      <a:cubicBezTo>
                        <a:pt x="13371" y="4395"/>
                        <a:pt x="13168" y="2585"/>
                        <a:pt x="12942" y="787"/>
                      </a:cubicBezTo>
                      <a:close/>
                      <a:moveTo>
                        <a:pt x="8263" y="644"/>
                      </a:moveTo>
                      <a:cubicBezTo>
                        <a:pt x="8501" y="644"/>
                        <a:pt x="8739" y="644"/>
                        <a:pt x="8965" y="656"/>
                      </a:cubicBezTo>
                      <a:cubicBezTo>
                        <a:pt x="9001" y="2514"/>
                        <a:pt x="9013" y="4371"/>
                        <a:pt x="8989" y="6228"/>
                      </a:cubicBezTo>
                      <a:lnTo>
                        <a:pt x="8382" y="6228"/>
                      </a:lnTo>
                      <a:cubicBezTo>
                        <a:pt x="8346" y="4371"/>
                        <a:pt x="8299" y="2502"/>
                        <a:pt x="8263" y="644"/>
                      </a:cubicBezTo>
                      <a:close/>
                      <a:moveTo>
                        <a:pt x="9680" y="680"/>
                      </a:moveTo>
                      <a:lnTo>
                        <a:pt x="9680" y="680"/>
                      </a:lnTo>
                      <a:cubicBezTo>
                        <a:pt x="10835" y="716"/>
                        <a:pt x="11811" y="763"/>
                        <a:pt x="12228" y="787"/>
                      </a:cubicBezTo>
                      <a:cubicBezTo>
                        <a:pt x="12454" y="2597"/>
                        <a:pt x="12668" y="4407"/>
                        <a:pt x="12847" y="6216"/>
                      </a:cubicBezTo>
                      <a:lnTo>
                        <a:pt x="9704" y="6228"/>
                      </a:lnTo>
                      <a:cubicBezTo>
                        <a:pt x="9727" y="4371"/>
                        <a:pt x="9716" y="2525"/>
                        <a:pt x="9680" y="680"/>
                      </a:cubicBezTo>
                      <a:close/>
                      <a:moveTo>
                        <a:pt x="6191" y="644"/>
                      </a:moveTo>
                      <a:cubicBezTo>
                        <a:pt x="6263" y="2514"/>
                        <a:pt x="6239" y="4371"/>
                        <a:pt x="6120" y="6240"/>
                      </a:cubicBezTo>
                      <a:lnTo>
                        <a:pt x="5382" y="6240"/>
                      </a:lnTo>
                      <a:cubicBezTo>
                        <a:pt x="5477" y="4383"/>
                        <a:pt x="5584" y="2525"/>
                        <a:pt x="5691" y="656"/>
                      </a:cubicBezTo>
                      <a:cubicBezTo>
                        <a:pt x="5858" y="656"/>
                        <a:pt x="6025" y="644"/>
                        <a:pt x="6191" y="644"/>
                      </a:cubicBezTo>
                      <a:close/>
                      <a:moveTo>
                        <a:pt x="7120" y="632"/>
                      </a:moveTo>
                      <a:lnTo>
                        <a:pt x="7120" y="6240"/>
                      </a:lnTo>
                      <a:lnTo>
                        <a:pt x="6346" y="6240"/>
                      </a:lnTo>
                      <a:cubicBezTo>
                        <a:pt x="6465" y="4371"/>
                        <a:pt x="6489" y="2502"/>
                        <a:pt x="6418" y="632"/>
                      </a:cubicBezTo>
                      <a:close/>
                      <a:moveTo>
                        <a:pt x="8049" y="632"/>
                      </a:moveTo>
                      <a:cubicBezTo>
                        <a:pt x="8084" y="2502"/>
                        <a:pt x="8132" y="4371"/>
                        <a:pt x="8168" y="6228"/>
                      </a:cubicBezTo>
                      <a:cubicBezTo>
                        <a:pt x="7918" y="6228"/>
                        <a:pt x="7561" y="6240"/>
                        <a:pt x="7418" y="6240"/>
                      </a:cubicBezTo>
                      <a:lnTo>
                        <a:pt x="7418" y="632"/>
                      </a:lnTo>
                      <a:close/>
                      <a:moveTo>
                        <a:pt x="4977" y="704"/>
                      </a:moveTo>
                      <a:cubicBezTo>
                        <a:pt x="4882" y="2561"/>
                        <a:pt x="4774" y="4407"/>
                        <a:pt x="4667" y="6252"/>
                      </a:cubicBezTo>
                      <a:cubicBezTo>
                        <a:pt x="3524" y="6252"/>
                        <a:pt x="2369" y="6252"/>
                        <a:pt x="1226" y="6264"/>
                      </a:cubicBezTo>
                      <a:cubicBezTo>
                        <a:pt x="1393" y="5764"/>
                        <a:pt x="1691" y="5276"/>
                        <a:pt x="1846" y="4907"/>
                      </a:cubicBezTo>
                      <a:cubicBezTo>
                        <a:pt x="2393" y="3692"/>
                        <a:pt x="3000" y="2502"/>
                        <a:pt x="3655" y="1347"/>
                      </a:cubicBezTo>
                      <a:cubicBezTo>
                        <a:pt x="3739" y="1287"/>
                        <a:pt x="3810" y="1192"/>
                        <a:pt x="3822" y="1073"/>
                      </a:cubicBezTo>
                      <a:cubicBezTo>
                        <a:pt x="3846" y="894"/>
                        <a:pt x="4298" y="775"/>
                        <a:pt x="4977" y="704"/>
                      </a:cubicBezTo>
                      <a:close/>
                      <a:moveTo>
                        <a:pt x="17324" y="6895"/>
                      </a:moveTo>
                      <a:lnTo>
                        <a:pt x="17324" y="6907"/>
                      </a:lnTo>
                      <a:cubicBezTo>
                        <a:pt x="17347" y="7383"/>
                        <a:pt x="17062" y="7788"/>
                        <a:pt x="16693" y="8062"/>
                      </a:cubicBezTo>
                      <a:cubicBezTo>
                        <a:pt x="16693" y="7681"/>
                        <a:pt x="16669" y="7288"/>
                        <a:pt x="16645" y="6907"/>
                      </a:cubicBezTo>
                      <a:lnTo>
                        <a:pt x="17300" y="6907"/>
                      </a:lnTo>
                      <a:cubicBezTo>
                        <a:pt x="17312" y="6907"/>
                        <a:pt x="17312" y="6895"/>
                        <a:pt x="17324" y="6895"/>
                      </a:cubicBezTo>
                      <a:close/>
                      <a:moveTo>
                        <a:pt x="14371" y="6919"/>
                      </a:moveTo>
                      <a:cubicBezTo>
                        <a:pt x="14407" y="7145"/>
                        <a:pt x="14454" y="7383"/>
                        <a:pt x="14490" y="7609"/>
                      </a:cubicBezTo>
                      <a:cubicBezTo>
                        <a:pt x="14466" y="7633"/>
                        <a:pt x="14466" y="7669"/>
                        <a:pt x="14466" y="7705"/>
                      </a:cubicBezTo>
                      <a:cubicBezTo>
                        <a:pt x="14502" y="7871"/>
                        <a:pt x="14526" y="8038"/>
                        <a:pt x="14561" y="8217"/>
                      </a:cubicBezTo>
                      <a:cubicBezTo>
                        <a:pt x="14145" y="8002"/>
                        <a:pt x="13823" y="7633"/>
                        <a:pt x="13764" y="7050"/>
                      </a:cubicBezTo>
                      <a:cubicBezTo>
                        <a:pt x="13752" y="7002"/>
                        <a:pt x="13740" y="6966"/>
                        <a:pt x="13716" y="6919"/>
                      </a:cubicBezTo>
                      <a:close/>
                      <a:moveTo>
                        <a:pt x="6227" y="6955"/>
                      </a:moveTo>
                      <a:lnTo>
                        <a:pt x="6227" y="8229"/>
                      </a:lnTo>
                      <a:cubicBezTo>
                        <a:pt x="5775" y="7967"/>
                        <a:pt x="5536" y="7538"/>
                        <a:pt x="5417" y="6955"/>
                      </a:cubicBezTo>
                      <a:close/>
                      <a:moveTo>
                        <a:pt x="8989" y="6943"/>
                      </a:moveTo>
                      <a:cubicBezTo>
                        <a:pt x="8989" y="7002"/>
                        <a:pt x="8989" y="7062"/>
                        <a:pt x="8989" y="7133"/>
                      </a:cubicBezTo>
                      <a:cubicBezTo>
                        <a:pt x="8989" y="7181"/>
                        <a:pt x="9001" y="7228"/>
                        <a:pt x="9013" y="7264"/>
                      </a:cubicBezTo>
                      <a:cubicBezTo>
                        <a:pt x="8858" y="7705"/>
                        <a:pt x="8596" y="8026"/>
                        <a:pt x="8275" y="8240"/>
                      </a:cubicBezTo>
                      <a:cubicBezTo>
                        <a:pt x="8275" y="8229"/>
                        <a:pt x="8275" y="8229"/>
                        <a:pt x="8275" y="8229"/>
                      </a:cubicBezTo>
                      <a:cubicBezTo>
                        <a:pt x="8311" y="7800"/>
                        <a:pt x="8299" y="7371"/>
                        <a:pt x="8251" y="6943"/>
                      </a:cubicBezTo>
                      <a:close/>
                      <a:moveTo>
                        <a:pt x="4620" y="6955"/>
                      </a:moveTo>
                      <a:cubicBezTo>
                        <a:pt x="4620" y="6990"/>
                        <a:pt x="4620" y="7014"/>
                        <a:pt x="4620" y="7038"/>
                      </a:cubicBezTo>
                      <a:cubicBezTo>
                        <a:pt x="4620" y="7074"/>
                        <a:pt x="4632" y="7097"/>
                        <a:pt x="4632" y="7133"/>
                      </a:cubicBezTo>
                      <a:cubicBezTo>
                        <a:pt x="4373" y="7889"/>
                        <a:pt x="3561" y="8330"/>
                        <a:pt x="2766" y="8330"/>
                      </a:cubicBezTo>
                      <a:cubicBezTo>
                        <a:pt x="2171" y="8330"/>
                        <a:pt x="1586" y="8083"/>
                        <a:pt x="1250" y="7538"/>
                      </a:cubicBezTo>
                      <a:cubicBezTo>
                        <a:pt x="1143" y="7359"/>
                        <a:pt x="1107" y="7169"/>
                        <a:pt x="1095" y="6966"/>
                      </a:cubicBezTo>
                      <a:cubicBezTo>
                        <a:pt x="2274" y="6966"/>
                        <a:pt x="3453" y="6966"/>
                        <a:pt x="4620" y="6955"/>
                      </a:cubicBezTo>
                      <a:close/>
                      <a:moveTo>
                        <a:pt x="16407" y="6907"/>
                      </a:moveTo>
                      <a:cubicBezTo>
                        <a:pt x="16431" y="7336"/>
                        <a:pt x="16454" y="7776"/>
                        <a:pt x="16454" y="8205"/>
                      </a:cubicBezTo>
                      <a:cubicBezTo>
                        <a:pt x="16228" y="8336"/>
                        <a:pt x="15990" y="8407"/>
                        <a:pt x="15764" y="8419"/>
                      </a:cubicBezTo>
                      <a:lnTo>
                        <a:pt x="15752" y="8419"/>
                      </a:lnTo>
                      <a:cubicBezTo>
                        <a:pt x="15728" y="7919"/>
                        <a:pt x="15692" y="7419"/>
                        <a:pt x="15633" y="6907"/>
                      </a:cubicBezTo>
                      <a:close/>
                      <a:moveTo>
                        <a:pt x="15395" y="6919"/>
                      </a:moveTo>
                      <a:cubicBezTo>
                        <a:pt x="15454" y="7419"/>
                        <a:pt x="15490" y="7919"/>
                        <a:pt x="15514" y="8431"/>
                      </a:cubicBezTo>
                      <a:cubicBezTo>
                        <a:pt x="15288" y="8431"/>
                        <a:pt x="15038" y="8395"/>
                        <a:pt x="14811" y="8324"/>
                      </a:cubicBezTo>
                      <a:cubicBezTo>
                        <a:pt x="14800" y="8217"/>
                        <a:pt x="14776" y="8109"/>
                        <a:pt x="14764" y="8014"/>
                      </a:cubicBezTo>
                      <a:cubicBezTo>
                        <a:pt x="14776" y="7990"/>
                        <a:pt x="14788" y="7955"/>
                        <a:pt x="14788" y="7919"/>
                      </a:cubicBezTo>
                      <a:lnTo>
                        <a:pt x="14609" y="6919"/>
                      </a:lnTo>
                      <a:close/>
                      <a:moveTo>
                        <a:pt x="7144" y="6943"/>
                      </a:moveTo>
                      <a:cubicBezTo>
                        <a:pt x="7144" y="7478"/>
                        <a:pt x="7108" y="8002"/>
                        <a:pt x="7072" y="8538"/>
                      </a:cubicBezTo>
                      <a:cubicBezTo>
                        <a:pt x="6870" y="8514"/>
                        <a:pt x="6668" y="8455"/>
                        <a:pt x="6525" y="8359"/>
                      </a:cubicBezTo>
                      <a:lnTo>
                        <a:pt x="6525" y="6955"/>
                      </a:lnTo>
                      <a:cubicBezTo>
                        <a:pt x="6668" y="6955"/>
                        <a:pt x="6929" y="6943"/>
                        <a:pt x="7144" y="6943"/>
                      </a:cubicBezTo>
                      <a:close/>
                      <a:moveTo>
                        <a:pt x="8013" y="6943"/>
                      </a:moveTo>
                      <a:cubicBezTo>
                        <a:pt x="8072" y="7371"/>
                        <a:pt x="8072" y="7800"/>
                        <a:pt x="8037" y="8229"/>
                      </a:cubicBezTo>
                      <a:cubicBezTo>
                        <a:pt x="8037" y="8288"/>
                        <a:pt x="8072" y="8324"/>
                        <a:pt x="8120" y="8336"/>
                      </a:cubicBezTo>
                      <a:cubicBezTo>
                        <a:pt x="7858" y="8479"/>
                        <a:pt x="7572" y="8550"/>
                        <a:pt x="7275" y="8550"/>
                      </a:cubicBezTo>
                      <a:cubicBezTo>
                        <a:pt x="7322" y="8014"/>
                        <a:pt x="7334" y="7478"/>
                        <a:pt x="7334" y="6943"/>
                      </a:cubicBezTo>
                      <a:close/>
                      <a:moveTo>
                        <a:pt x="12775" y="6919"/>
                      </a:moveTo>
                      <a:lnTo>
                        <a:pt x="12775" y="6943"/>
                      </a:lnTo>
                      <a:cubicBezTo>
                        <a:pt x="12775" y="7086"/>
                        <a:pt x="12859" y="7169"/>
                        <a:pt x="12954" y="7228"/>
                      </a:cubicBezTo>
                      <a:cubicBezTo>
                        <a:pt x="12775" y="7752"/>
                        <a:pt x="12514" y="8240"/>
                        <a:pt x="11954" y="8455"/>
                      </a:cubicBezTo>
                      <a:cubicBezTo>
                        <a:pt x="11779" y="8625"/>
                        <a:pt x="11603" y="8710"/>
                        <a:pt x="11428" y="8710"/>
                      </a:cubicBezTo>
                      <a:cubicBezTo>
                        <a:pt x="11175" y="8710"/>
                        <a:pt x="10921" y="8533"/>
                        <a:pt x="10668" y="8181"/>
                      </a:cubicBezTo>
                      <a:cubicBezTo>
                        <a:pt x="9918" y="8074"/>
                        <a:pt x="9632" y="7717"/>
                        <a:pt x="9799" y="7086"/>
                      </a:cubicBezTo>
                      <a:cubicBezTo>
                        <a:pt x="9799" y="7038"/>
                        <a:pt x="9775" y="6978"/>
                        <a:pt x="9763" y="6931"/>
                      </a:cubicBezTo>
                      <a:cubicBezTo>
                        <a:pt x="10775" y="6931"/>
                        <a:pt x="11882" y="6931"/>
                        <a:pt x="12775" y="6919"/>
                      </a:cubicBezTo>
                      <a:close/>
                      <a:moveTo>
                        <a:pt x="5036" y="8002"/>
                      </a:moveTo>
                      <a:cubicBezTo>
                        <a:pt x="5507" y="8862"/>
                        <a:pt x="6374" y="9292"/>
                        <a:pt x="7244" y="9292"/>
                      </a:cubicBezTo>
                      <a:cubicBezTo>
                        <a:pt x="8026" y="9292"/>
                        <a:pt x="8809" y="8945"/>
                        <a:pt x="9311" y="8252"/>
                      </a:cubicBezTo>
                      <a:cubicBezTo>
                        <a:pt x="9596" y="8836"/>
                        <a:pt x="10120" y="9288"/>
                        <a:pt x="10847" y="9419"/>
                      </a:cubicBezTo>
                      <a:cubicBezTo>
                        <a:pt x="10977" y="9441"/>
                        <a:pt x="11103" y="9452"/>
                        <a:pt x="11227" y="9452"/>
                      </a:cubicBezTo>
                      <a:cubicBezTo>
                        <a:pt x="12168" y="9452"/>
                        <a:pt x="12918" y="8839"/>
                        <a:pt x="13371" y="8050"/>
                      </a:cubicBezTo>
                      <a:cubicBezTo>
                        <a:pt x="13837" y="8802"/>
                        <a:pt x="14707" y="9166"/>
                        <a:pt x="15573" y="9166"/>
                      </a:cubicBezTo>
                      <a:cubicBezTo>
                        <a:pt x="15790" y="9166"/>
                        <a:pt x="16006" y="9143"/>
                        <a:pt x="16216" y="9098"/>
                      </a:cubicBezTo>
                      <a:lnTo>
                        <a:pt x="16216" y="9098"/>
                      </a:lnTo>
                      <a:cubicBezTo>
                        <a:pt x="16264" y="10872"/>
                        <a:pt x="16466" y="12824"/>
                        <a:pt x="16193" y="14539"/>
                      </a:cubicBezTo>
                      <a:cubicBezTo>
                        <a:pt x="16038" y="15491"/>
                        <a:pt x="15728" y="15587"/>
                        <a:pt x="14800" y="15753"/>
                      </a:cubicBezTo>
                      <a:cubicBezTo>
                        <a:pt x="14614" y="15785"/>
                        <a:pt x="14417" y="15794"/>
                        <a:pt x="14219" y="15794"/>
                      </a:cubicBezTo>
                      <a:cubicBezTo>
                        <a:pt x="13938" y="15794"/>
                        <a:pt x="13652" y="15776"/>
                        <a:pt x="13383" y="15776"/>
                      </a:cubicBezTo>
                      <a:cubicBezTo>
                        <a:pt x="13343" y="15776"/>
                        <a:pt x="13303" y="15776"/>
                        <a:pt x="13264" y="15777"/>
                      </a:cubicBezTo>
                      <a:cubicBezTo>
                        <a:pt x="12472" y="15785"/>
                        <a:pt x="11675" y="15794"/>
                        <a:pt x="10880" y="15794"/>
                      </a:cubicBezTo>
                      <a:cubicBezTo>
                        <a:pt x="10551" y="15794"/>
                        <a:pt x="10222" y="15792"/>
                        <a:pt x="9894" y="15789"/>
                      </a:cubicBezTo>
                      <a:cubicBezTo>
                        <a:pt x="8870" y="15789"/>
                        <a:pt x="7846" y="15777"/>
                        <a:pt x="6822" y="15753"/>
                      </a:cubicBezTo>
                      <a:cubicBezTo>
                        <a:pt x="6203" y="15741"/>
                        <a:pt x="5596" y="15718"/>
                        <a:pt x="4977" y="15706"/>
                      </a:cubicBezTo>
                      <a:cubicBezTo>
                        <a:pt x="4937" y="15704"/>
                        <a:pt x="4896" y="15703"/>
                        <a:pt x="4853" y="15703"/>
                      </a:cubicBezTo>
                      <a:cubicBezTo>
                        <a:pt x="4559" y="15703"/>
                        <a:pt x="4191" y="15740"/>
                        <a:pt x="3850" y="15740"/>
                      </a:cubicBezTo>
                      <a:cubicBezTo>
                        <a:pt x="3580" y="15740"/>
                        <a:pt x="3328" y="15717"/>
                        <a:pt x="3143" y="15634"/>
                      </a:cubicBezTo>
                      <a:cubicBezTo>
                        <a:pt x="2024" y="15146"/>
                        <a:pt x="2405" y="13455"/>
                        <a:pt x="2405" y="12455"/>
                      </a:cubicBezTo>
                      <a:cubicBezTo>
                        <a:pt x="2405" y="11300"/>
                        <a:pt x="2405" y="10157"/>
                        <a:pt x="2405" y="9002"/>
                      </a:cubicBezTo>
                      <a:cubicBezTo>
                        <a:pt x="2589" y="9037"/>
                        <a:pt x="2775" y="9054"/>
                        <a:pt x="2959" y="9054"/>
                      </a:cubicBezTo>
                      <a:cubicBezTo>
                        <a:pt x="3786" y="9054"/>
                        <a:pt x="4579" y="8704"/>
                        <a:pt x="5036" y="8002"/>
                      </a:cubicBezTo>
                      <a:close/>
                      <a:moveTo>
                        <a:pt x="13129" y="1"/>
                      </a:moveTo>
                      <a:cubicBezTo>
                        <a:pt x="12574" y="1"/>
                        <a:pt x="12007" y="62"/>
                        <a:pt x="11542" y="62"/>
                      </a:cubicBezTo>
                      <a:cubicBezTo>
                        <a:pt x="11508" y="62"/>
                        <a:pt x="11475" y="62"/>
                        <a:pt x="11442" y="61"/>
                      </a:cubicBezTo>
                      <a:cubicBezTo>
                        <a:pt x="10094" y="31"/>
                        <a:pt x="8741" y="1"/>
                        <a:pt x="7393" y="1"/>
                      </a:cubicBezTo>
                      <a:cubicBezTo>
                        <a:pt x="6609" y="1"/>
                        <a:pt x="5827" y="11"/>
                        <a:pt x="5048" y="37"/>
                      </a:cubicBezTo>
                      <a:cubicBezTo>
                        <a:pt x="4310" y="61"/>
                        <a:pt x="3536" y="61"/>
                        <a:pt x="3239" y="668"/>
                      </a:cubicBezTo>
                      <a:cubicBezTo>
                        <a:pt x="3215" y="680"/>
                        <a:pt x="3203" y="704"/>
                        <a:pt x="3179" y="728"/>
                      </a:cubicBezTo>
                      <a:cubicBezTo>
                        <a:pt x="2310" y="2252"/>
                        <a:pt x="1524" y="3811"/>
                        <a:pt x="857" y="5419"/>
                      </a:cubicBezTo>
                      <a:cubicBezTo>
                        <a:pt x="441" y="6419"/>
                        <a:pt x="0" y="7157"/>
                        <a:pt x="750" y="8038"/>
                      </a:cubicBezTo>
                      <a:cubicBezTo>
                        <a:pt x="1024" y="8359"/>
                        <a:pt x="1345" y="8598"/>
                        <a:pt x="1703" y="8764"/>
                      </a:cubicBezTo>
                      <a:cubicBezTo>
                        <a:pt x="1691" y="10419"/>
                        <a:pt x="1691" y="12062"/>
                        <a:pt x="1691" y="13717"/>
                      </a:cubicBezTo>
                      <a:cubicBezTo>
                        <a:pt x="1691" y="14515"/>
                        <a:pt x="1453" y="15563"/>
                        <a:pt x="2191" y="16110"/>
                      </a:cubicBezTo>
                      <a:cubicBezTo>
                        <a:pt x="2558" y="16381"/>
                        <a:pt x="3117" y="16439"/>
                        <a:pt x="3675" y="16439"/>
                      </a:cubicBezTo>
                      <a:cubicBezTo>
                        <a:pt x="4094" y="16439"/>
                        <a:pt x="4512" y="16406"/>
                        <a:pt x="4849" y="16406"/>
                      </a:cubicBezTo>
                      <a:cubicBezTo>
                        <a:pt x="4893" y="16406"/>
                        <a:pt x="4936" y="16407"/>
                        <a:pt x="4977" y="16408"/>
                      </a:cubicBezTo>
                      <a:cubicBezTo>
                        <a:pt x="6620" y="16468"/>
                        <a:pt x="8251" y="16491"/>
                        <a:pt x="9894" y="16503"/>
                      </a:cubicBezTo>
                      <a:cubicBezTo>
                        <a:pt x="10360" y="16503"/>
                        <a:pt x="10827" y="16504"/>
                        <a:pt x="11295" y="16504"/>
                      </a:cubicBezTo>
                      <a:cubicBezTo>
                        <a:pt x="12463" y="16504"/>
                        <a:pt x="13634" y="16498"/>
                        <a:pt x="14800" y="16456"/>
                      </a:cubicBezTo>
                      <a:cubicBezTo>
                        <a:pt x="15442" y="16432"/>
                        <a:pt x="16312" y="16527"/>
                        <a:pt x="16716" y="15908"/>
                      </a:cubicBezTo>
                      <a:cubicBezTo>
                        <a:pt x="17205" y="15170"/>
                        <a:pt x="16907" y="13741"/>
                        <a:pt x="16919" y="12920"/>
                      </a:cubicBezTo>
                      <a:cubicBezTo>
                        <a:pt x="16931" y="11562"/>
                        <a:pt x="16931" y="10205"/>
                        <a:pt x="16919" y="8848"/>
                      </a:cubicBezTo>
                      <a:cubicBezTo>
                        <a:pt x="17669" y="8443"/>
                        <a:pt x="18181" y="7681"/>
                        <a:pt x="18002" y="6585"/>
                      </a:cubicBezTo>
                      <a:cubicBezTo>
                        <a:pt x="17978" y="6466"/>
                        <a:pt x="17919" y="6395"/>
                        <a:pt x="17848" y="6359"/>
                      </a:cubicBezTo>
                      <a:cubicBezTo>
                        <a:pt x="17395" y="5442"/>
                        <a:pt x="16943" y="4526"/>
                        <a:pt x="16502" y="3609"/>
                      </a:cubicBezTo>
                      <a:cubicBezTo>
                        <a:pt x="16050" y="2680"/>
                        <a:pt x="15681" y="1525"/>
                        <a:pt x="15073" y="692"/>
                      </a:cubicBezTo>
                      <a:cubicBezTo>
                        <a:pt x="14656" y="120"/>
                        <a:pt x="13904" y="1"/>
                        <a:pt x="131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FFFFFF"/>
                    </a:solidFill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729" name="Google Shape;729;p23"/>
                <p:cNvSpPr/>
                <p:nvPr/>
              </p:nvSpPr>
              <p:spPr>
                <a:xfrm>
                  <a:off x="3628481" y="2836867"/>
                  <a:ext cx="144179" cy="65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4" h="2843" extrusionOk="0">
                      <a:moveTo>
                        <a:pt x="144" y="1"/>
                      </a:moveTo>
                      <a:cubicBezTo>
                        <a:pt x="1" y="1"/>
                        <a:pt x="5" y="228"/>
                        <a:pt x="156" y="239"/>
                      </a:cubicBezTo>
                      <a:cubicBezTo>
                        <a:pt x="644" y="287"/>
                        <a:pt x="1358" y="144"/>
                        <a:pt x="1680" y="608"/>
                      </a:cubicBezTo>
                      <a:cubicBezTo>
                        <a:pt x="1989" y="1061"/>
                        <a:pt x="1930" y="2073"/>
                        <a:pt x="1977" y="2585"/>
                      </a:cubicBezTo>
                      <a:cubicBezTo>
                        <a:pt x="1977" y="2656"/>
                        <a:pt x="2025" y="2704"/>
                        <a:pt x="2096" y="2704"/>
                      </a:cubicBezTo>
                      <a:cubicBezTo>
                        <a:pt x="2680" y="2740"/>
                        <a:pt x="3263" y="2763"/>
                        <a:pt x="3846" y="2763"/>
                      </a:cubicBezTo>
                      <a:cubicBezTo>
                        <a:pt x="4098" y="2771"/>
                        <a:pt x="4609" y="2842"/>
                        <a:pt x="5032" y="2842"/>
                      </a:cubicBezTo>
                      <a:cubicBezTo>
                        <a:pt x="5268" y="2842"/>
                        <a:pt x="5477" y="2820"/>
                        <a:pt x="5597" y="2752"/>
                      </a:cubicBezTo>
                      <a:cubicBezTo>
                        <a:pt x="5871" y="2585"/>
                        <a:pt x="5704" y="2752"/>
                        <a:pt x="5882" y="2466"/>
                      </a:cubicBezTo>
                      <a:cubicBezTo>
                        <a:pt x="6025" y="2240"/>
                        <a:pt x="6180" y="870"/>
                        <a:pt x="5978" y="596"/>
                      </a:cubicBezTo>
                      <a:cubicBezTo>
                        <a:pt x="5814" y="363"/>
                        <a:pt x="5366" y="318"/>
                        <a:pt x="4978" y="318"/>
                      </a:cubicBezTo>
                      <a:cubicBezTo>
                        <a:pt x="4773" y="318"/>
                        <a:pt x="4585" y="330"/>
                        <a:pt x="4466" y="335"/>
                      </a:cubicBezTo>
                      <a:cubicBezTo>
                        <a:pt x="4323" y="335"/>
                        <a:pt x="4323" y="573"/>
                        <a:pt x="4466" y="573"/>
                      </a:cubicBezTo>
                      <a:cubicBezTo>
                        <a:pt x="4471" y="573"/>
                        <a:pt x="4476" y="573"/>
                        <a:pt x="4481" y="573"/>
                      </a:cubicBezTo>
                      <a:cubicBezTo>
                        <a:pt x="5392" y="573"/>
                        <a:pt x="6223" y="1612"/>
                        <a:pt x="5418" y="2299"/>
                      </a:cubicBezTo>
                      <a:cubicBezTo>
                        <a:pt x="5162" y="2517"/>
                        <a:pt x="4774" y="2569"/>
                        <a:pt x="4376" y="2569"/>
                      </a:cubicBezTo>
                      <a:cubicBezTo>
                        <a:pt x="4035" y="2569"/>
                        <a:pt x="3686" y="2531"/>
                        <a:pt x="3406" y="2525"/>
                      </a:cubicBezTo>
                      <a:cubicBezTo>
                        <a:pt x="2656" y="2501"/>
                        <a:pt x="2334" y="2525"/>
                        <a:pt x="2120" y="1775"/>
                      </a:cubicBezTo>
                      <a:cubicBezTo>
                        <a:pt x="1977" y="1251"/>
                        <a:pt x="1941" y="680"/>
                        <a:pt x="1810" y="144"/>
                      </a:cubicBezTo>
                      <a:cubicBezTo>
                        <a:pt x="1799" y="96"/>
                        <a:pt x="1751" y="61"/>
                        <a:pt x="1703" y="61"/>
                      </a:cubicBezTo>
                      <a:cubicBezTo>
                        <a:pt x="1613" y="63"/>
                        <a:pt x="1524" y="64"/>
                        <a:pt x="1435" y="64"/>
                      </a:cubicBezTo>
                      <a:cubicBezTo>
                        <a:pt x="1004" y="64"/>
                        <a:pt x="580" y="41"/>
                        <a:pt x="156" y="1"/>
                      </a:cubicBezTo>
                      <a:cubicBezTo>
                        <a:pt x="152" y="1"/>
                        <a:pt x="148" y="1"/>
                        <a:pt x="14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FFFFFF"/>
                    </a:solidFill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730" name="Google Shape;730;p23"/>
                <p:cNvSpPr/>
                <p:nvPr/>
              </p:nvSpPr>
              <p:spPr>
                <a:xfrm>
                  <a:off x="3686136" y="2903348"/>
                  <a:ext cx="23466" cy="19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" h="842" extrusionOk="0">
                      <a:moveTo>
                        <a:pt x="500" y="239"/>
                      </a:moveTo>
                      <a:cubicBezTo>
                        <a:pt x="663" y="320"/>
                        <a:pt x="667" y="596"/>
                        <a:pt x="454" y="596"/>
                      </a:cubicBezTo>
                      <a:cubicBezTo>
                        <a:pt x="450" y="596"/>
                        <a:pt x="445" y="596"/>
                        <a:pt x="441" y="596"/>
                      </a:cubicBezTo>
                      <a:cubicBezTo>
                        <a:pt x="179" y="584"/>
                        <a:pt x="238" y="239"/>
                        <a:pt x="476" y="239"/>
                      </a:cubicBezTo>
                      <a:close/>
                      <a:moveTo>
                        <a:pt x="476" y="1"/>
                      </a:moveTo>
                      <a:cubicBezTo>
                        <a:pt x="250" y="1"/>
                        <a:pt x="60" y="167"/>
                        <a:pt x="24" y="393"/>
                      </a:cubicBezTo>
                      <a:cubicBezTo>
                        <a:pt x="0" y="608"/>
                        <a:pt x="167" y="786"/>
                        <a:pt x="381" y="834"/>
                      </a:cubicBezTo>
                      <a:cubicBezTo>
                        <a:pt x="408" y="839"/>
                        <a:pt x="435" y="841"/>
                        <a:pt x="460" y="841"/>
                      </a:cubicBezTo>
                      <a:cubicBezTo>
                        <a:pt x="876" y="841"/>
                        <a:pt x="1012" y="227"/>
                        <a:pt x="619" y="36"/>
                      </a:cubicBezTo>
                      <a:cubicBezTo>
                        <a:pt x="595" y="24"/>
                        <a:pt x="572" y="24"/>
                        <a:pt x="548" y="24"/>
                      </a:cubicBezTo>
                      <a:cubicBezTo>
                        <a:pt x="524" y="12"/>
                        <a:pt x="500" y="1"/>
                        <a:pt x="47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FFFFFF"/>
                    </a:solidFill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731" name="Google Shape;731;p23"/>
                <p:cNvSpPr/>
                <p:nvPr/>
              </p:nvSpPr>
              <p:spPr>
                <a:xfrm>
                  <a:off x="3725006" y="2903834"/>
                  <a:ext cx="22655" cy="19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853" extrusionOk="0">
                      <a:moveTo>
                        <a:pt x="518" y="272"/>
                      </a:moveTo>
                      <a:cubicBezTo>
                        <a:pt x="566" y="272"/>
                        <a:pt x="615" y="291"/>
                        <a:pt x="656" y="337"/>
                      </a:cubicBezTo>
                      <a:cubicBezTo>
                        <a:pt x="712" y="449"/>
                        <a:pt x="658" y="619"/>
                        <a:pt x="529" y="619"/>
                      </a:cubicBezTo>
                      <a:cubicBezTo>
                        <a:pt x="494" y="619"/>
                        <a:pt x="452" y="606"/>
                        <a:pt x="406" y="575"/>
                      </a:cubicBezTo>
                      <a:cubicBezTo>
                        <a:pt x="225" y="458"/>
                        <a:pt x="366" y="272"/>
                        <a:pt x="518" y="272"/>
                      </a:cubicBezTo>
                      <a:close/>
                      <a:moveTo>
                        <a:pt x="571" y="0"/>
                      </a:moveTo>
                      <a:cubicBezTo>
                        <a:pt x="536" y="0"/>
                        <a:pt x="509" y="20"/>
                        <a:pt x="489" y="39"/>
                      </a:cubicBezTo>
                      <a:cubicBezTo>
                        <a:pt x="382" y="51"/>
                        <a:pt x="275" y="87"/>
                        <a:pt x="203" y="158"/>
                      </a:cubicBezTo>
                      <a:cubicBezTo>
                        <a:pt x="1" y="349"/>
                        <a:pt x="72" y="646"/>
                        <a:pt x="287" y="777"/>
                      </a:cubicBezTo>
                      <a:cubicBezTo>
                        <a:pt x="367" y="828"/>
                        <a:pt x="455" y="853"/>
                        <a:pt x="540" y="853"/>
                      </a:cubicBezTo>
                      <a:cubicBezTo>
                        <a:pt x="696" y="853"/>
                        <a:pt x="840" y="768"/>
                        <a:pt x="894" y="599"/>
                      </a:cubicBezTo>
                      <a:cubicBezTo>
                        <a:pt x="977" y="361"/>
                        <a:pt x="846" y="75"/>
                        <a:pt x="596" y="3"/>
                      </a:cubicBezTo>
                      <a:cubicBezTo>
                        <a:pt x="587" y="1"/>
                        <a:pt x="579" y="0"/>
                        <a:pt x="5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FFFFFF"/>
                    </a:solidFill>
                    <a:latin typeface="Avenir Book" panose="02000503020000020003" pitchFamily="2" charset="0"/>
                  </a:endParaRPr>
                </a:p>
              </p:txBody>
            </p:sp>
            <p:sp>
              <p:nvSpPr>
                <p:cNvPr id="732" name="Google Shape;732;p23"/>
                <p:cNvSpPr/>
                <p:nvPr/>
              </p:nvSpPr>
              <p:spPr>
                <a:xfrm>
                  <a:off x="3612776" y="2819262"/>
                  <a:ext cx="206585" cy="1173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8" h="5064" extrusionOk="0">
                      <a:moveTo>
                        <a:pt x="1703" y="285"/>
                      </a:moveTo>
                      <a:cubicBezTo>
                        <a:pt x="1969" y="285"/>
                        <a:pt x="2243" y="309"/>
                        <a:pt x="2488" y="309"/>
                      </a:cubicBezTo>
                      <a:cubicBezTo>
                        <a:pt x="2642" y="308"/>
                        <a:pt x="2795" y="307"/>
                        <a:pt x="2948" y="307"/>
                      </a:cubicBezTo>
                      <a:cubicBezTo>
                        <a:pt x="4592" y="307"/>
                        <a:pt x="6236" y="364"/>
                        <a:pt x="7870" y="452"/>
                      </a:cubicBezTo>
                      <a:cubicBezTo>
                        <a:pt x="7887" y="460"/>
                        <a:pt x="7904" y="468"/>
                        <a:pt x="7925" y="468"/>
                      </a:cubicBezTo>
                      <a:cubicBezTo>
                        <a:pt x="7934" y="468"/>
                        <a:pt x="7943" y="467"/>
                        <a:pt x="7953" y="464"/>
                      </a:cubicBezTo>
                      <a:cubicBezTo>
                        <a:pt x="7958" y="463"/>
                        <a:pt x="7963" y="462"/>
                        <a:pt x="7968" y="462"/>
                      </a:cubicBezTo>
                      <a:cubicBezTo>
                        <a:pt x="8362" y="462"/>
                        <a:pt x="8500" y="2896"/>
                        <a:pt x="8430" y="3202"/>
                      </a:cubicBezTo>
                      <a:cubicBezTo>
                        <a:pt x="8132" y="4571"/>
                        <a:pt x="6858" y="4666"/>
                        <a:pt x="5739" y="4702"/>
                      </a:cubicBezTo>
                      <a:cubicBezTo>
                        <a:pt x="5108" y="4723"/>
                        <a:pt x="4075" y="4865"/>
                        <a:pt x="3083" y="4865"/>
                      </a:cubicBezTo>
                      <a:cubicBezTo>
                        <a:pt x="1828" y="4865"/>
                        <a:pt x="638" y="4638"/>
                        <a:pt x="405" y="3654"/>
                      </a:cubicBezTo>
                      <a:cubicBezTo>
                        <a:pt x="250" y="3011"/>
                        <a:pt x="381" y="2154"/>
                        <a:pt x="369" y="1476"/>
                      </a:cubicBezTo>
                      <a:cubicBezTo>
                        <a:pt x="357" y="702"/>
                        <a:pt x="143" y="535"/>
                        <a:pt x="1238" y="321"/>
                      </a:cubicBezTo>
                      <a:cubicBezTo>
                        <a:pt x="1386" y="294"/>
                        <a:pt x="1543" y="285"/>
                        <a:pt x="1703" y="285"/>
                      </a:cubicBezTo>
                      <a:close/>
                      <a:moveTo>
                        <a:pt x="1249" y="1"/>
                      </a:moveTo>
                      <a:cubicBezTo>
                        <a:pt x="782" y="1"/>
                        <a:pt x="341" y="79"/>
                        <a:pt x="143" y="404"/>
                      </a:cubicBezTo>
                      <a:cubicBezTo>
                        <a:pt x="0" y="642"/>
                        <a:pt x="131" y="1214"/>
                        <a:pt x="131" y="1476"/>
                      </a:cubicBezTo>
                      <a:cubicBezTo>
                        <a:pt x="143" y="2297"/>
                        <a:pt x="131" y="3119"/>
                        <a:pt x="179" y="3928"/>
                      </a:cubicBezTo>
                      <a:cubicBezTo>
                        <a:pt x="226" y="4797"/>
                        <a:pt x="143" y="4928"/>
                        <a:pt x="988" y="5000"/>
                      </a:cubicBezTo>
                      <a:cubicBezTo>
                        <a:pt x="1511" y="5046"/>
                        <a:pt x="2042" y="5064"/>
                        <a:pt x="2576" y="5064"/>
                      </a:cubicBezTo>
                      <a:cubicBezTo>
                        <a:pt x="3832" y="5064"/>
                        <a:pt x="5106" y="4967"/>
                        <a:pt x="6334" y="4916"/>
                      </a:cubicBezTo>
                      <a:cubicBezTo>
                        <a:pt x="6405" y="4913"/>
                        <a:pt x="6476" y="4912"/>
                        <a:pt x="6547" y="4912"/>
                      </a:cubicBezTo>
                      <a:cubicBezTo>
                        <a:pt x="6749" y="4912"/>
                        <a:pt x="6953" y="4921"/>
                        <a:pt x="7150" y="4921"/>
                      </a:cubicBezTo>
                      <a:cubicBezTo>
                        <a:pt x="7696" y="4921"/>
                        <a:pt x="8198" y="4852"/>
                        <a:pt x="8501" y="4333"/>
                      </a:cubicBezTo>
                      <a:cubicBezTo>
                        <a:pt x="8918" y="3631"/>
                        <a:pt x="8775" y="1666"/>
                        <a:pt x="8596" y="952"/>
                      </a:cubicBezTo>
                      <a:cubicBezTo>
                        <a:pt x="8491" y="508"/>
                        <a:pt x="8455" y="225"/>
                        <a:pt x="8050" y="225"/>
                      </a:cubicBezTo>
                      <a:cubicBezTo>
                        <a:pt x="8042" y="225"/>
                        <a:pt x="8034" y="225"/>
                        <a:pt x="8025" y="225"/>
                      </a:cubicBezTo>
                      <a:cubicBezTo>
                        <a:pt x="6179" y="118"/>
                        <a:pt x="4334" y="71"/>
                        <a:pt x="2488" y="71"/>
                      </a:cubicBezTo>
                      <a:cubicBezTo>
                        <a:pt x="2477" y="71"/>
                        <a:pt x="2466" y="71"/>
                        <a:pt x="2454" y="71"/>
                      </a:cubicBezTo>
                      <a:cubicBezTo>
                        <a:pt x="2152" y="71"/>
                        <a:pt x="1689" y="1"/>
                        <a:pt x="124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FFFFFF"/>
                    </a:solidFill>
                    <a:latin typeface="Avenir Book" panose="02000503020000020003" pitchFamily="2" charset="0"/>
                  </a:endParaRPr>
                </a:p>
              </p:txBody>
            </p:sp>
          </p:grpSp>
        </p:grpSp>
        <p:sp>
          <p:nvSpPr>
            <p:cNvPr id="733" name="Google Shape;733;p23"/>
            <p:cNvSpPr txBox="1"/>
            <p:nvPr/>
          </p:nvSpPr>
          <p:spPr>
            <a:xfrm>
              <a:off x="2951599" y="2068291"/>
              <a:ext cx="16449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00" dirty="0">
                  <a:solidFill>
                    <a:srgbClr val="FFFFFF"/>
                  </a:solidFill>
                  <a:latin typeface="Avenir Book" panose="02000503020000020003" pitchFamily="2" charset="0"/>
                  <a:ea typeface="Fira Sans Extra Condensed Medium"/>
                  <a:cs typeface="Fira Sans Extra Condensed Medium"/>
                </a:rPr>
                <a:t>Merge </a:t>
              </a:r>
              <a:r>
                <a:rPr lang="en-US" sz="2200" dirty="0" err="1">
                  <a:solidFill>
                    <a:srgbClr val="FFFFFF"/>
                  </a:solidFill>
                  <a:latin typeface="Avenir Book" panose="02000503020000020003" pitchFamily="2" charset="0"/>
                  <a:ea typeface="Fira Sans Extra Condensed Medium"/>
                  <a:cs typeface="Fira Sans Extra Condensed Medium"/>
                </a:rPr>
                <a:t>dei</a:t>
              </a:r>
              <a:r>
                <a:rPr lang="en-US" sz="2200" dirty="0">
                  <a:solidFill>
                    <a:srgbClr val="FFFFFF"/>
                  </a:solidFill>
                  <a:latin typeface="Avenir Book" panose="02000503020000020003" pitchFamily="2" charset="0"/>
                  <a:ea typeface="Fira Sans Extra Condensed Medium"/>
                  <a:cs typeface="Fira Sans Extra Condensed Medium"/>
                </a:rPr>
                <a:t> </a:t>
              </a:r>
              <a:r>
                <a:rPr lang="en-US" sz="2200" dirty="0" err="1">
                  <a:solidFill>
                    <a:srgbClr val="FFFFFF"/>
                  </a:solidFill>
                  <a:latin typeface="Avenir Book" panose="02000503020000020003" pitchFamily="2" charset="0"/>
                  <a:ea typeface="Fira Sans Extra Condensed Medium"/>
                  <a:cs typeface="Fira Sans Extra Condensed Medium"/>
                </a:rPr>
                <a:t>Dati</a:t>
              </a:r>
              <a:endParaRPr lang="en" sz="2200" dirty="0">
                <a:solidFill>
                  <a:srgbClr val="FFFFFF"/>
                </a:solidFill>
                <a:latin typeface="Avenir Book" panose="02000503020000020003" pitchFamily="2" charset="0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738" name="Google Shape;738;p23"/>
          <p:cNvGrpSpPr/>
          <p:nvPr/>
        </p:nvGrpSpPr>
        <p:grpSpPr>
          <a:xfrm>
            <a:off x="10458110" y="3681679"/>
            <a:ext cx="578970" cy="126913"/>
            <a:chOff x="6467258" y="2751091"/>
            <a:chExt cx="434228" cy="95185"/>
          </a:xfrm>
        </p:grpSpPr>
        <p:sp>
          <p:nvSpPr>
            <p:cNvPr id="740" name="Google Shape;740;p23"/>
            <p:cNvSpPr/>
            <p:nvPr/>
          </p:nvSpPr>
          <p:spPr>
            <a:xfrm>
              <a:off x="6467258" y="2751091"/>
              <a:ext cx="434228" cy="95185"/>
            </a:xfrm>
            <a:custGeom>
              <a:avLst/>
              <a:gdLst/>
              <a:ahLst/>
              <a:cxnLst/>
              <a:rect l="l" t="t" r="r" b="b"/>
              <a:pathLst>
                <a:path w="18745" h="4109" extrusionOk="0">
                  <a:moveTo>
                    <a:pt x="8323" y="370"/>
                  </a:moveTo>
                  <a:cubicBezTo>
                    <a:pt x="10693" y="585"/>
                    <a:pt x="13133" y="847"/>
                    <a:pt x="15396" y="1513"/>
                  </a:cubicBezTo>
                  <a:cubicBezTo>
                    <a:pt x="16098" y="1728"/>
                    <a:pt x="17979" y="2109"/>
                    <a:pt x="16991" y="3454"/>
                  </a:cubicBezTo>
                  <a:cubicBezTo>
                    <a:pt x="16819" y="3696"/>
                    <a:pt x="16259" y="3723"/>
                    <a:pt x="15755" y="3723"/>
                  </a:cubicBezTo>
                  <a:cubicBezTo>
                    <a:pt x="15610" y="3723"/>
                    <a:pt x="15470" y="3721"/>
                    <a:pt x="15345" y="3721"/>
                  </a:cubicBezTo>
                  <a:cubicBezTo>
                    <a:pt x="15242" y="3721"/>
                    <a:pt x="15150" y="3722"/>
                    <a:pt x="15074" y="3728"/>
                  </a:cubicBezTo>
                  <a:cubicBezTo>
                    <a:pt x="14031" y="3816"/>
                    <a:pt x="12975" y="3845"/>
                    <a:pt x="11920" y="3845"/>
                  </a:cubicBezTo>
                  <a:cubicBezTo>
                    <a:pt x="11542" y="3845"/>
                    <a:pt x="11165" y="3841"/>
                    <a:pt x="10788" y="3835"/>
                  </a:cubicBezTo>
                  <a:cubicBezTo>
                    <a:pt x="8168" y="3811"/>
                    <a:pt x="5323" y="3799"/>
                    <a:pt x="2763" y="3180"/>
                  </a:cubicBezTo>
                  <a:cubicBezTo>
                    <a:pt x="1870" y="2966"/>
                    <a:pt x="239" y="2216"/>
                    <a:pt x="1834" y="1299"/>
                  </a:cubicBezTo>
                  <a:cubicBezTo>
                    <a:pt x="2334" y="1013"/>
                    <a:pt x="3215" y="990"/>
                    <a:pt x="3775" y="882"/>
                  </a:cubicBezTo>
                  <a:cubicBezTo>
                    <a:pt x="5251" y="632"/>
                    <a:pt x="6728" y="489"/>
                    <a:pt x="8228" y="430"/>
                  </a:cubicBezTo>
                  <a:cubicBezTo>
                    <a:pt x="8276" y="418"/>
                    <a:pt x="8311" y="394"/>
                    <a:pt x="8323" y="370"/>
                  </a:cubicBezTo>
                  <a:close/>
                  <a:moveTo>
                    <a:pt x="6967" y="1"/>
                  </a:moveTo>
                  <a:cubicBezTo>
                    <a:pt x="6823" y="1"/>
                    <a:pt x="6827" y="228"/>
                    <a:pt x="6966" y="239"/>
                  </a:cubicBezTo>
                  <a:cubicBezTo>
                    <a:pt x="4573" y="359"/>
                    <a:pt x="1" y="763"/>
                    <a:pt x="596" y="2335"/>
                  </a:cubicBezTo>
                  <a:cubicBezTo>
                    <a:pt x="977" y="3359"/>
                    <a:pt x="3346" y="3549"/>
                    <a:pt x="4168" y="3657"/>
                  </a:cubicBezTo>
                  <a:cubicBezTo>
                    <a:pt x="6359" y="3942"/>
                    <a:pt x="8585" y="4049"/>
                    <a:pt x="10788" y="4073"/>
                  </a:cubicBezTo>
                  <a:cubicBezTo>
                    <a:pt x="10993" y="4077"/>
                    <a:pt x="11728" y="4108"/>
                    <a:pt x="12653" y="4108"/>
                  </a:cubicBezTo>
                  <a:cubicBezTo>
                    <a:pt x="15057" y="4108"/>
                    <a:pt x="18745" y="3894"/>
                    <a:pt x="17765" y="2406"/>
                  </a:cubicBezTo>
                  <a:cubicBezTo>
                    <a:pt x="17039" y="1299"/>
                    <a:pt x="14550" y="1049"/>
                    <a:pt x="13407" y="847"/>
                  </a:cubicBezTo>
                  <a:cubicBezTo>
                    <a:pt x="11276" y="466"/>
                    <a:pt x="9133" y="204"/>
                    <a:pt x="6978" y="1"/>
                  </a:cubicBezTo>
                  <a:cubicBezTo>
                    <a:pt x="6974" y="1"/>
                    <a:pt x="6970" y="1"/>
                    <a:pt x="6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FFFFFF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6530195" y="2774973"/>
              <a:ext cx="296952" cy="54530"/>
            </a:xfrm>
            <a:custGeom>
              <a:avLst/>
              <a:gdLst/>
              <a:ahLst/>
              <a:cxnLst/>
              <a:rect l="l" t="t" r="r" b="b"/>
              <a:pathLst>
                <a:path w="12819" h="2354" extrusionOk="0">
                  <a:moveTo>
                    <a:pt x="4892" y="256"/>
                  </a:moveTo>
                  <a:cubicBezTo>
                    <a:pt x="4916" y="280"/>
                    <a:pt x="4940" y="292"/>
                    <a:pt x="4987" y="292"/>
                  </a:cubicBezTo>
                  <a:cubicBezTo>
                    <a:pt x="6868" y="351"/>
                    <a:pt x="8916" y="220"/>
                    <a:pt x="10750" y="732"/>
                  </a:cubicBezTo>
                  <a:cubicBezTo>
                    <a:pt x="10988" y="804"/>
                    <a:pt x="12048" y="1078"/>
                    <a:pt x="12095" y="1268"/>
                  </a:cubicBezTo>
                  <a:cubicBezTo>
                    <a:pt x="12243" y="1928"/>
                    <a:pt x="11201" y="1985"/>
                    <a:pt x="10614" y="1985"/>
                  </a:cubicBezTo>
                  <a:cubicBezTo>
                    <a:pt x="10492" y="1985"/>
                    <a:pt x="10389" y="1983"/>
                    <a:pt x="10321" y="1983"/>
                  </a:cubicBezTo>
                  <a:cubicBezTo>
                    <a:pt x="9606" y="2000"/>
                    <a:pt x="8892" y="2011"/>
                    <a:pt x="8172" y="2011"/>
                  </a:cubicBezTo>
                  <a:cubicBezTo>
                    <a:pt x="7909" y="2011"/>
                    <a:pt x="7645" y="2010"/>
                    <a:pt x="7380" y="2006"/>
                  </a:cubicBezTo>
                  <a:cubicBezTo>
                    <a:pt x="6499" y="2006"/>
                    <a:pt x="5618" y="1983"/>
                    <a:pt x="4737" y="1947"/>
                  </a:cubicBezTo>
                  <a:cubicBezTo>
                    <a:pt x="4619" y="1942"/>
                    <a:pt x="4494" y="1941"/>
                    <a:pt x="4363" y="1941"/>
                  </a:cubicBezTo>
                  <a:cubicBezTo>
                    <a:pt x="4085" y="1941"/>
                    <a:pt x="3781" y="1948"/>
                    <a:pt x="3473" y="1948"/>
                  </a:cubicBezTo>
                  <a:cubicBezTo>
                    <a:pt x="2832" y="1948"/>
                    <a:pt x="2173" y="1916"/>
                    <a:pt x="1677" y="1721"/>
                  </a:cubicBezTo>
                  <a:cubicBezTo>
                    <a:pt x="1153" y="1518"/>
                    <a:pt x="522" y="1090"/>
                    <a:pt x="1118" y="649"/>
                  </a:cubicBezTo>
                  <a:cubicBezTo>
                    <a:pt x="1391" y="447"/>
                    <a:pt x="2951" y="363"/>
                    <a:pt x="3035" y="351"/>
                  </a:cubicBezTo>
                  <a:cubicBezTo>
                    <a:pt x="3654" y="292"/>
                    <a:pt x="4273" y="256"/>
                    <a:pt x="4892" y="256"/>
                  </a:cubicBezTo>
                  <a:close/>
                  <a:moveTo>
                    <a:pt x="4652" y="1"/>
                  </a:moveTo>
                  <a:cubicBezTo>
                    <a:pt x="2912" y="1"/>
                    <a:pt x="0" y="137"/>
                    <a:pt x="153" y="1161"/>
                  </a:cubicBezTo>
                  <a:cubicBezTo>
                    <a:pt x="295" y="2128"/>
                    <a:pt x="2733" y="2310"/>
                    <a:pt x="4761" y="2310"/>
                  </a:cubicBezTo>
                  <a:cubicBezTo>
                    <a:pt x="5977" y="2310"/>
                    <a:pt x="7045" y="2245"/>
                    <a:pt x="7380" y="2245"/>
                  </a:cubicBezTo>
                  <a:cubicBezTo>
                    <a:pt x="7684" y="2250"/>
                    <a:pt x="8807" y="2354"/>
                    <a:pt x="9934" y="2354"/>
                  </a:cubicBezTo>
                  <a:cubicBezTo>
                    <a:pt x="11373" y="2354"/>
                    <a:pt x="12818" y="2184"/>
                    <a:pt x="12571" y="1423"/>
                  </a:cubicBezTo>
                  <a:cubicBezTo>
                    <a:pt x="12321" y="661"/>
                    <a:pt x="10416" y="399"/>
                    <a:pt x="9833" y="304"/>
                  </a:cubicBezTo>
                  <a:cubicBezTo>
                    <a:pt x="8547" y="113"/>
                    <a:pt x="7237" y="101"/>
                    <a:pt x="5928" y="78"/>
                  </a:cubicBezTo>
                  <a:cubicBezTo>
                    <a:pt x="5916" y="42"/>
                    <a:pt x="5880" y="18"/>
                    <a:pt x="5832" y="18"/>
                  </a:cubicBezTo>
                  <a:cubicBezTo>
                    <a:pt x="5660" y="15"/>
                    <a:pt x="5218" y="1"/>
                    <a:pt x="4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FFFFFF"/>
                </a:solidFill>
                <a:latin typeface="Avenir Book" panose="02000503020000020003" pitchFamily="2" charset="0"/>
              </a:endParaRPr>
            </a:p>
          </p:txBody>
        </p:sp>
      </p:grpSp>
      <p:sp>
        <p:nvSpPr>
          <p:cNvPr id="757" name="Google Shape;757;p23"/>
          <p:cNvSpPr txBox="1">
            <a:spLocks noGrp="1"/>
          </p:cNvSpPr>
          <p:nvPr>
            <p:ph type="title"/>
          </p:nvPr>
        </p:nvSpPr>
        <p:spPr>
          <a:xfrm>
            <a:off x="163213" y="238571"/>
            <a:ext cx="10298000" cy="7596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-IT" b="1" dirty="0">
                <a:solidFill>
                  <a:srgbClr val="FFFFFF"/>
                </a:solidFill>
                <a:latin typeface="Avenir Book" panose="02000503020000020003" pitchFamily="2" charset="0"/>
                <a:cs typeface="Damascus" pitchFamily="2" charset="-78"/>
              </a:rPr>
              <a:t>Timeline Of Work</a:t>
            </a:r>
          </a:p>
        </p:txBody>
      </p:sp>
      <p:sp>
        <p:nvSpPr>
          <p:cNvPr id="759" name="Google Shape;759;p23"/>
          <p:cNvSpPr/>
          <p:nvPr/>
        </p:nvSpPr>
        <p:spPr>
          <a:xfrm>
            <a:off x="2018519" y="2383081"/>
            <a:ext cx="8494483" cy="2719833"/>
          </a:xfrm>
          <a:custGeom>
            <a:avLst/>
            <a:gdLst/>
            <a:ahLst/>
            <a:cxnLst/>
            <a:rect l="l" t="t" r="r" b="b"/>
            <a:pathLst>
              <a:path w="171876" h="45788" extrusionOk="0">
                <a:moveTo>
                  <a:pt x="138381" y="0"/>
                </a:moveTo>
                <a:cubicBezTo>
                  <a:pt x="126974" y="0"/>
                  <a:pt x="115959" y="3308"/>
                  <a:pt x="106038" y="9255"/>
                </a:cubicBezTo>
                <a:cubicBezTo>
                  <a:pt x="97203" y="14541"/>
                  <a:pt x="89690" y="21518"/>
                  <a:pt x="82535" y="28853"/>
                </a:cubicBezTo>
                <a:cubicBezTo>
                  <a:pt x="78141" y="33365"/>
                  <a:pt x="73391" y="37270"/>
                  <a:pt x="67676" y="40056"/>
                </a:cubicBezTo>
                <a:cubicBezTo>
                  <a:pt x="60776" y="43421"/>
                  <a:pt x="53153" y="45129"/>
                  <a:pt x="45488" y="45129"/>
                </a:cubicBezTo>
                <a:cubicBezTo>
                  <a:pt x="44581" y="45129"/>
                  <a:pt x="43674" y="45105"/>
                  <a:pt x="42768" y="45057"/>
                </a:cubicBezTo>
                <a:cubicBezTo>
                  <a:pt x="32957" y="44545"/>
                  <a:pt x="23075" y="41366"/>
                  <a:pt x="14872" y="35913"/>
                </a:cubicBezTo>
                <a:cubicBezTo>
                  <a:pt x="7597" y="31067"/>
                  <a:pt x="1168" y="23721"/>
                  <a:pt x="727" y="14613"/>
                </a:cubicBezTo>
                <a:cubicBezTo>
                  <a:pt x="715" y="14387"/>
                  <a:pt x="531" y="14274"/>
                  <a:pt x="352" y="14274"/>
                </a:cubicBezTo>
                <a:cubicBezTo>
                  <a:pt x="173" y="14274"/>
                  <a:pt x="1" y="14387"/>
                  <a:pt x="13" y="14613"/>
                </a:cubicBezTo>
                <a:cubicBezTo>
                  <a:pt x="787" y="30258"/>
                  <a:pt x="17217" y="40068"/>
                  <a:pt x="30707" y="43795"/>
                </a:cubicBezTo>
                <a:cubicBezTo>
                  <a:pt x="35492" y="45120"/>
                  <a:pt x="40430" y="45787"/>
                  <a:pt x="45349" y="45787"/>
                </a:cubicBezTo>
                <a:cubicBezTo>
                  <a:pt x="56645" y="45787"/>
                  <a:pt x="67843" y="42269"/>
                  <a:pt x="76867" y="35127"/>
                </a:cubicBezTo>
                <a:cubicBezTo>
                  <a:pt x="80356" y="32365"/>
                  <a:pt x="83309" y="29019"/>
                  <a:pt x="86440" y="25900"/>
                </a:cubicBezTo>
                <a:cubicBezTo>
                  <a:pt x="90238" y="22126"/>
                  <a:pt x="94203" y="18518"/>
                  <a:pt x="98454" y="15268"/>
                </a:cubicBezTo>
                <a:cubicBezTo>
                  <a:pt x="109050" y="7195"/>
                  <a:pt x="121504" y="1433"/>
                  <a:pt x="134946" y="730"/>
                </a:cubicBezTo>
                <a:cubicBezTo>
                  <a:pt x="136020" y="674"/>
                  <a:pt x="137101" y="646"/>
                  <a:pt x="138187" y="646"/>
                </a:cubicBezTo>
                <a:cubicBezTo>
                  <a:pt x="145638" y="646"/>
                  <a:pt x="153302" y="1979"/>
                  <a:pt x="160140" y="4826"/>
                </a:cubicBezTo>
                <a:cubicBezTo>
                  <a:pt x="163997" y="6421"/>
                  <a:pt x="169129" y="8934"/>
                  <a:pt x="171129" y="12886"/>
                </a:cubicBezTo>
                <a:cubicBezTo>
                  <a:pt x="171192" y="13012"/>
                  <a:pt x="171294" y="13065"/>
                  <a:pt x="171399" y="13065"/>
                </a:cubicBezTo>
                <a:cubicBezTo>
                  <a:pt x="171631" y="13065"/>
                  <a:pt x="171876" y="12808"/>
                  <a:pt x="171736" y="12529"/>
                </a:cubicBezTo>
                <a:cubicBezTo>
                  <a:pt x="170260" y="9600"/>
                  <a:pt x="166974" y="7505"/>
                  <a:pt x="164200" y="5981"/>
                </a:cubicBezTo>
                <a:cubicBezTo>
                  <a:pt x="158473" y="2838"/>
                  <a:pt x="151972" y="1218"/>
                  <a:pt x="145519" y="433"/>
                </a:cubicBezTo>
                <a:cubicBezTo>
                  <a:pt x="143127" y="142"/>
                  <a:pt x="140746" y="0"/>
                  <a:pt x="138381" y="0"/>
                </a:cubicBezTo>
                <a:close/>
              </a:path>
            </a:pathLst>
          </a:custGeom>
          <a:solidFill>
            <a:srgbClr val="92D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</a:endParaRPr>
          </a:p>
        </p:txBody>
      </p:sp>
      <p:pic>
        <p:nvPicPr>
          <p:cNvPr id="5" name="Immagine 5" descr="Immagine che contiene disegnando, segnale, stanza&#10;&#10;Descrizione generata automaticamente">
            <a:extLst>
              <a:ext uri="{FF2B5EF4-FFF2-40B4-BE49-F238E27FC236}">
                <a16:creationId xmlns:a16="http://schemas.microsoft.com/office/drawing/2014/main" id="{63EA74F3-FFF5-4B6B-A3DF-21EEACA8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586" y="3664465"/>
            <a:ext cx="1067831" cy="1079654"/>
          </a:xfrm>
          <a:prstGeom prst="ellipse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FAF70B6-2FE0-8A4C-ACC0-13B9D530B4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22" y="3767542"/>
            <a:ext cx="1075068" cy="1075068"/>
          </a:xfrm>
          <a:prstGeom prst="ellipse">
            <a:avLst/>
          </a:prstGeom>
        </p:spPr>
      </p:pic>
      <p:pic>
        <p:nvPicPr>
          <p:cNvPr id="15" name="Immagine 1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C07DD91F-9E70-5E4D-BAC9-268D4A2BA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41" y="4531666"/>
            <a:ext cx="862531" cy="91140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E3868D5A-2D0A-7B42-B295-49A3A2251340}"/>
              </a:ext>
            </a:extLst>
          </p:cNvPr>
          <p:cNvGrpSpPr/>
          <p:nvPr/>
        </p:nvGrpSpPr>
        <p:grpSpPr>
          <a:xfrm>
            <a:off x="1572168" y="1714040"/>
            <a:ext cx="915785" cy="1453982"/>
            <a:chOff x="2709480" y="2273740"/>
            <a:chExt cx="786276" cy="115561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0310E814-C461-724E-A037-39D9216FBCF8}"/>
                </a:ext>
              </a:extLst>
            </p:cNvPr>
            <p:cNvGrpSpPr/>
            <p:nvPr/>
          </p:nvGrpSpPr>
          <p:grpSpPr>
            <a:xfrm>
              <a:off x="2709480" y="2273740"/>
              <a:ext cx="786276" cy="1155610"/>
              <a:chOff x="1699817" y="1982178"/>
              <a:chExt cx="786276" cy="1155610"/>
            </a:xfrm>
          </p:grpSpPr>
          <p:sp>
            <p:nvSpPr>
              <p:cNvPr id="95" name="Google Shape;234;p17">
                <a:extLst>
                  <a:ext uri="{FF2B5EF4-FFF2-40B4-BE49-F238E27FC236}">
                    <a16:creationId xmlns:a16="http://schemas.microsoft.com/office/drawing/2014/main" id="{7156D530-8541-EA4C-8E6B-DCF60E2ABFF8}"/>
                  </a:ext>
                </a:extLst>
              </p:cNvPr>
              <p:cNvSpPr/>
              <p:nvPr/>
            </p:nvSpPr>
            <p:spPr>
              <a:xfrm>
                <a:off x="1699817" y="1982178"/>
                <a:ext cx="786276" cy="1155610"/>
              </a:xfrm>
              <a:custGeom>
                <a:avLst/>
                <a:gdLst/>
                <a:ahLst/>
                <a:cxnLst/>
                <a:rect l="l" t="t" r="r" b="b"/>
                <a:pathLst>
                  <a:path w="18265" h="27385" extrusionOk="0">
                    <a:moveTo>
                      <a:pt x="9133" y="0"/>
                    </a:moveTo>
                    <a:cubicBezTo>
                      <a:pt x="4084" y="0"/>
                      <a:pt x="1" y="4084"/>
                      <a:pt x="1" y="9132"/>
                    </a:cubicBezTo>
                    <a:cubicBezTo>
                      <a:pt x="1" y="14061"/>
                      <a:pt x="3894" y="18074"/>
                      <a:pt x="8775" y="18252"/>
                    </a:cubicBezTo>
                    <a:lnTo>
                      <a:pt x="8775" y="27051"/>
                    </a:lnTo>
                    <a:cubicBezTo>
                      <a:pt x="8775" y="27230"/>
                      <a:pt x="8930" y="27384"/>
                      <a:pt x="9109" y="27384"/>
                    </a:cubicBezTo>
                    <a:lnTo>
                      <a:pt x="9180" y="27384"/>
                    </a:lnTo>
                    <a:cubicBezTo>
                      <a:pt x="9371" y="27384"/>
                      <a:pt x="9526" y="27230"/>
                      <a:pt x="9526" y="27051"/>
                    </a:cubicBezTo>
                    <a:lnTo>
                      <a:pt x="9526" y="18252"/>
                    </a:lnTo>
                    <a:cubicBezTo>
                      <a:pt x="14383" y="18050"/>
                      <a:pt x="18265" y="14049"/>
                      <a:pt x="18265" y="9132"/>
                    </a:cubicBezTo>
                    <a:cubicBezTo>
                      <a:pt x="18265" y="4084"/>
                      <a:pt x="14169" y="0"/>
                      <a:pt x="91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Avenir Book" panose="02000503020000020003" pitchFamily="2" charset="0"/>
                </a:endParaRPr>
              </a:p>
            </p:txBody>
          </p:sp>
          <p:sp>
            <p:nvSpPr>
              <p:cNvPr id="101" name="Google Shape;238;p17">
                <a:extLst>
                  <a:ext uri="{FF2B5EF4-FFF2-40B4-BE49-F238E27FC236}">
                    <a16:creationId xmlns:a16="http://schemas.microsoft.com/office/drawing/2014/main" id="{4DF885A0-8F1D-FC48-8E48-C95E94BE581E}"/>
                  </a:ext>
                </a:extLst>
              </p:cNvPr>
              <p:cNvSpPr/>
              <p:nvPr/>
            </p:nvSpPr>
            <p:spPr>
              <a:xfrm>
                <a:off x="1825153" y="2114474"/>
                <a:ext cx="535605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19276" h="19273" extrusionOk="0">
                    <a:moveTo>
                      <a:pt x="9600" y="4592"/>
                    </a:moveTo>
                    <a:cubicBezTo>
                      <a:pt x="12403" y="4592"/>
                      <a:pt x="14683" y="6872"/>
                      <a:pt x="14683" y="9675"/>
                    </a:cubicBezTo>
                    <a:cubicBezTo>
                      <a:pt x="14683" y="12476"/>
                      <a:pt x="12403" y="14755"/>
                      <a:pt x="9600" y="14755"/>
                    </a:cubicBezTo>
                    <a:cubicBezTo>
                      <a:pt x="6799" y="14755"/>
                      <a:pt x="4520" y="12476"/>
                      <a:pt x="4520" y="9675"/>
                    </a:cubicBezTo>
                    <a:cubicBezTo>
                      <a:pt x="4520" y="6872"/>
                      <a:pt x="6799" y="4592"/>
                      <a:pt x="9600" y="4592"/>
                    </a:cubicBezTo>
                    <a:close/>
                    <a:moveTo>
                      <a:pt x="8471" y="0"/>
                    </a:moveTo>
                    <a:cubicBezTo>
                      <a:pt x="8212" y="0"/>
                      <a:pt x="7986" y="175"/>
                      <a:pt x="7923" y="428"/>
                    </a:cubicBezTo>
                    <a:lnTo>
                      <a:pt x="7691" y="1427"/>
                    </a:lnTo>
                    <a:cubicBezTo>
                      <a:pt x="6778" y="1635"/>
                      <a:pt x="5908" y="1993"/>
                      <a:pt x="5116" y="2490"/>
                    </a:cubicBezTo>
                    <a:lnTo>
                      <a:pt x="4300" y="2002"/>
                    </a:lnTo>
                    <a:cubicBezTo>
                      <a:pt x="4210" y="1949"/>
                      <a:pt x="4110" y="1922"/>
                      <a:pt x="4010" y="1922"/>
                    </a:cubicBezTo>
                    <a:cubicBezTo>
                      <a:pt x="3864" y="1922"/>
                      <a:pt x="3719" y="1978"/>
                      <a:pt x="3611" y="2087"/>
                    </a:cubicBezTo>
                    <a:lnTo>
                      <a:pt x="2015" y="3683"/>
                    </a:lnTo>
                    <a:cubicBezTo>
                      <a:pt x="1831" y="3866"/>
                      <a:pt x="1798" y="4153"/>
                      <a:pt x="1930" y="4372"/>
                    </a:cubicBezTo>
                    <a:lnTo>
                      <a:pt x="2418" y="5188"/>
                    </a:lnTo>
                    <a:cubicBezTo>
                      <a:pt x="1921" y="5980"/>
                      <a:pt x="1563" y="6851"/>
                      <a:pt x="1355" y="7766"/>
                    </a:cubicBezTo>
                    <a:lnTo>
                      <a:pt x="431" y="7995"/>
                    </a:lnTo>
                    <a:cubicBezTo>
                      <a:pt x="178" y="8058"/>
                      <a:pt x="0" y="8284"/>
                      <a:pt x="3" y="8546"/>
                    </a:cubicBezTo>
                    <a:lnTo>
                      <a:pt x="3" y="10804"/>
                    </a:lnTo>
                    <a:cubicBezTo>
                      <a:pt x="0" y="11060"/>
                      <a:pt x="178" y="11286"/>
                      <a:pt x="428" y="11349"/>
                    </a:cubicBezTo>
                    <a:lnTo>
                      <a:pt x="1352" y="11581"/>
                    </a:lnTo>
                    <a:cubicBezTo>
                      <a:pt x="1560" y="12494"/>
                      <a:pt x="1921" y="13364"/>
                      <a:pt x="2418" y="14159"/>
                    </a:cubicBezTo>
                    <a:lnTo>
                      <a:pt x="1927" y="14972"/>
                    </a:lnTo>
                    <a:cubicBezTo>
                      <a:pt x="1795" y="15195"/>
                      <a:pt x="1831" y="15478"/>
                      <a:pt x="2012" y="15662"/>
                    </a:cubicBezTo>
                    <a:lnTo>
                      <a:pt x="3611" y="17261"/>
                    </a:lnTo>
                    <a:cubicBezTo>
                      <a:pt x="3720" y="17368"/>
                      <a:pt x="3864" y="17424"/>
                      <a:pt x="4011" y="17424"/>
                    </a:cubicBezTo>
                    <a:cubicBezTo>
                      <a:pt x="4110" y="17424"/>
                      <a:pt x="4210" y="17398"/>
                      <a:pt x="4300" y="17345"/>
                    </a:cubicBezTo>
                    <a:lnTo>
                      <a:pt x="5113" y="16854"/>
                    </a:lnTo>
                    <a:cubicBezTo>
                      <a:pt x="5908" y="17351"/>
                      <a:pt x="6778" y="17712"/>
                      <a:pt x="7691" y="17920"/>
                    </a:cubicBezTo>
                    <a:lnTo>
                      <a:pt x="7923" y="18844"/>
                    </a:lnTo>
                    <a:cubicBezTo>
                      <a:pt x="7983" y="19094"/>
                      <a:pt x="8212" y="19272"/>
                      <a:pt x="8471" y="19272"/>
                    </a:cubicBezTo>
                    <a:lnTo>
                      <a:pt x="10729" y="19272"/>
                    </a:lnTo>
                    <a:cubicBezTo>
                      <a:pt x="10988" y="19272"/>
                      <a:pt x="11214" y="19097"/>
                      <a:pt x="11277" y="18844"/>
                    </a:cubicBezTo>
                    <a:lnTo>
                      <a:pt x="11509" y="17920"/>
                    </a:lnTo>
                    <a:cubicBezTo>
                      <a:pt x="12421" y="17712"/>
                      <a:pt x="13292" y="17354"/>
                      <a:pt x="14084" y="16857"/>
                    </a:cubicBezTo>
                    <a:lnTo>
                      <a:pt x="14900" y="17345"/>
                    </a:lnTo>
                    <a:cubicBezTo>
                      <a:pt x="14989" y="17399"/>
                      <a:pt x="15090" y="17425"/>
                      <a:pt x="15190" y="17425"/>
                    </a:cubicBezTo>
                    <a:cubicBezTo>
                      <a:pt x="15336" y="17425"/>
                      <a:pt x="15480" y="17369"/>
                      <a:pt x="15589" y="17261"/>
                    </a:cubicBezTo>
                    <a:lnTo>
                      <a:pt x="17185" y="15665"/>
                    </a:lnTo>
                    <a:cubicBezTo>
                      <a:pt x="17369" y="15481"/>
                      <a:pt x="17402" y="15195"/>
                      <a:pt x="17270" y="14975"/>
                    </a:cubicBezTo>
                    <a:lnTo>
                      <a:pt x="16782" y="14159"/>
                    </a:lnTo>
                    <a:cubicBezTo>
                      <a:pt x="17279" y="13367"/>
                      <a:pt x="17637" y="12497"/>
                      <a:pt x="17845" y="11584"/>
                    </a:cubicBezTo>
                    <a:lnTo>
                      <a:pt x="18844" y="11352"/>
                    </a:lnTo>
                    <a:cubicBezTo>
                      <a:pt x="19097" y="11289"/>
                      <a:pt x="19275" y="11063"/>
                      <a:pt x="19275" y="10804"/>
                    </a:cubicBezTo>
                    <a:lnTo>
                      <a:pt x="19275" y="8546"/>
                    </a:lnTo>
                    <a:cubicBezTo>
                      <a:pt x="19275" y="8287"/>
                      <a:pt x="19097" y="8061"/>
                      <a:pt x="18847" y="7998"/>
                    </a:cubicBezTo>
                    <a:lnTo>
                      <a:pt x="17848" y="7766"/>
                    </a:lnTo>
                    <a:cubicBezTo>
                      <a:pt x="17640" y="6854"/>
                      <a:pt x="17279" y="5983"/>
                      <a:pt x="16782" y="5188"/>
                    </a:cubicBezTo>
                    <a:lnTo>
                      <a:pt x="17273" y="4375"/>
                    </a:lnTo>
                    <a:cubicBezTo>
                      <a:pt x="17405" y="4153"/>
                      <a:pt x="17369" y="3869"/>
                      <a:pt x="17188" y="3686"/>
                    </a:cubicBezTo>
                    <a:lnTo>
                      <a:pt x="15589" y="2090"/>
                    </a:lnTo>
                    <a:cubicBezTo>
                      <a:pt x="15480" y="1980"/>
                      <a:pt x="15335" y="1923"/>
                      <a:pt x="15188" y="1923"/>
                    </a:cubicBezTo>
                    <a:cubicBezTo>
                      <a:pt x="15089" y="1923"/>
                      <a:pt x="14989" y="1949"/>
                      <a:pt x="14900" y="2002"/>
                    </a:cubicBezTo>
                    <a:lnTo>
                      <a:pt x="14087" y="2493"/>
                    </a:lnTo>
                    <a:cubicBezTo>
                      <a:pt x="13292" y="1996"/>
                      <a:pt x="12421" y="1635"/>
                      <a:pt x="11509" y="1427"/>
                    </a:cubicBezTo>
                    <a:lnTo>
                      <a:pt x="11277" y="428"/>
                    </a:lnTo>
                    <a:cubicBezTo>
                      <a:pt x="11217" y="178"/>
                      <a:pt x="10988" y="0"/>
                      <a:pt x="10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98" name="Google Shape;239;p17">
              <a:extLst>
                <a:ext uri="{FF2B5EF4-FFF2-40B4-BE49-F238E27FC236}">
                  <a16:creationId xmlns:a16="http://schemas.microsoft.com/office/drawing/2014/main" id="{D4C06F7D-BD28-6145-8181-D26EC954D480}"/>
                </a:ext>
              </a:extLst>
            </p:cNvPr>
            <p:cNvSpPr/>
            <p:nvPr/>
          </p:nvSpPr>
          <p:spPr>
            <a:xfrm>
              <a:off x="3006168" y="2567639"/>
              <a:ext cx="192900" cy="185530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i="1">
                <a:solidFill>
                  <a:srgbClr val="435D74"/>
                </a:solidFill>
                <a:latin typeface="Avenir Book" panose="02000503020000020003" pitchFamily="2" charset="0"/>
              </a:endParaRPr>
            </a:p>
          </p:txBody>
        </p:sp>
      </p:grpSp>
      <p:pic>
        <p:nvPicPr>
          <p:cNvPr id="21" name="Immagine 20" descr="Immagine che contiene screenshot, computer&#10;&#10;Descrizione generata automaticamente">
            <a:extLst>
              <a:ext uri="{FF2B5EF4-FFF2-40B4-BE49-F238E27FC236}">
                <a16:creationId xmlns:a16="http://schemas.microsoft.com/office/drawing/2014/main" id="{745767A5-B1CA-1A4C-A7F2-9235A2ACEE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4" t="15261" r="14691" b="28129"/>
          <a:stretch/>
        </p:blipFill>
        <p:spPr>
          <a:xfrm>
            <a:off x="10121994" y="3289633"/>
            <a:ext cx="1078844" cy="1024175"/>
          </a:xfrm>
          <a:prstGeom prst="ellipse">
            <a:avLst/>
          </a:prstGeom>
        </p:spPr>
      </p:pic>
      <p:pic>
        <p:nvPicPr>
          <p:cNvPr id="7" name="Immagine 6" descr="Immagine che contiene sedendo, segnale, traffico&#10;&#10;Descrizione generata automaticamente">
            <a:extLst>
              <a:ext uri="{FF2B5EF4-FFF2-40B4-BE49-F238E27FC236}">
                <a16:creationId xmlns:a16="http://schemas.microsoft.com/office/drawing/2014/main" id="{51FB9934-1AFE-1445-827E-BF6D8AB02C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81" y="956392"/>
            <a:ext cx="1152563" cy="1155611"/>
          </a:xfrm>
          <a:prstGeom prst="ellipse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3625598-E87C-3F49-A0DE-18B175D3AE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82" y="4608830"/>
            <a:ext cx="1066570" cy="1066570"/>
          </a:xfrm>
          <a:prstGeom prst="ellipse">
            <a:avLst/>
          </a:prstGeom>
        </p:spPr>
      </p:pic>
      <p:sp>
        <p:nvSpPr>
          <p:cNvPr id="113" name="Google Shape;719;p23">
            <a:extLst>
              <a:ext uri="{FF2B5EF4-FFF2-40B4-BE49-F238E27FC236}">
                <a16:creationId xmlns:a16="http://schemas.microsoft.com/office/drawing/2014/main" id="{FB7E1E8E-6440-7844-9D88-D4EC7BBDF7A6}"/>
              </a:ext>
            </a:extLst>
          </p:cNvPr>
          <p:cNvSpPr txBox="1"/>
          <p:nvPr/>
        </p:nvSpPr>
        <p:spPr>
          <a:xfrm>
            <a:off x="933456" y="1173311"/>
            <a:ext cx="2193199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dirty="0">
                <a:solidFill>
                  <a:srgbClr val="FFFFFF"/>
                </a:solidFill>
                <a:latin typeface="Avenir Book" panose="02000503020000020003" pitchFamily="2" charset="0"/>
              </a:rPr>
              <a:t>Pre Processing</a:t>
            </a:r>
          </a:p>
        </p:txBody>
      </p:sp>
      <p:sp>
        <p:nvSpPr>
          <p:cNvPr id="81" name="Google Shape;695;p23">
            <a:extLst>
              <a:ext uri="{FF2B5EF4-FFF2-40B4-BE49-F238E27FC236}">
                <a16:creationId xmlns:a16="http://schemas.microsoft.com/office/drawing/2014/main" id="{9F5BACF9-4066-1A4C-ABC6-924ADF822403}"/>
              </a:ext>
            </a:extLst>
          </p:cNvPr>
          <p:cNvSpPr txBox="1"/>
          <p:nvPr/>
        </p:nvSpPr>
        <p:spPr>
          <a:xfrm>
            <a:off x="9560019" y="4439569"/>
            <a:ext cx="219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dirty="0">
                <a:solidFill>
                  <a:srgbClr val="FFFFFF"/>
                </a:solidFill>
                <a:latin typeface="Avenir Book" panose="02000503020000020003"/>
              </a:rPr>
              <a:t>Goal !</a:t>
            </a:r>
          </a:p>
        </p:txBody>
      </p:sp>
      <p:sp>
        <p:nvSpPr>
          <p:cNvPr id="78" name="Google Shape;169;p15">
            <a:extLst>
              <a:ext uri="{FF2B5EF4-FFF2-40B4-BE49-F238E27FC236}">
                <a16:creationId xmlns:a16="http://schemas.microsoft.com/office/drawing/2014/main" id="{61036DF1-599C-5247-84B1-5E5F6A1B5F76}"/>
              </a:ext>
            </a:extLst>
          </p:cNvPr>
          <p:cNvSpPr/>
          <p:nvPr/>
        </p:nvSpPr>
        <p:spPr>
          <a:xfrm>
            <a:off x="1850710" y="2808637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nir Book" panose="02000503020000020003" pitchFamily="2" charset="0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" name="Google Shape;695;p23">
            <a:extLst>
              <a:ext uri="{FF2B5EF4-FFF2-40B4-BE49-F238E27FC236}">
                <a16:creationId xmlns:a16="http://schemas.microsoft.com/office/drawing/2014/main" id="{05549416-FD91-D546-8E66-20AD190243A6}"/>
              </a:ext>
            </a:extLst>
          </p:cNvPr>
          <p:cNvSpPr txBox="1"/>
          <p:nvPr/>
        </p:nvSpPr>
        <p:spPr>
          <a:xfrm>
            <a:off x="965433" y="5837901"/>
            <a:ext cx="2683093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00" dirty="0">
                <a:solidFill>
                  <a:srgbClr val="FFFFFF"/>
                </a:solidFill>
                <a:latin typeface="Avenir Book" panose="02000503020000020003" pitchFamily="2" charset="0"/>
              </a:rPr>
              <a:t>Scraping </a:t>
            </a:r>
            <a:r>
              <a:rPr lang="en-US" sz="2200" dirty="0" err="1">
                <a:solidFill>
                  <a:srgbClr val="FFFFFF"/>
                </a:solidFill>
                <a:latin typeface="Avenir Book" panose="02000503020000020003" pitchFamily="2" charset="0"/>
              </a:rPr>
              <a:t>dei</a:t>
            </a:r>
            <a:r>
              <a:rPr lang="en-US" sz="2200" dirty="0">
                <a:solidFill>
                  <a:srgbClr val="FFFFFF"/>
                </a:solidFill>
                <a:latin typeface="Avenir Book" panose="02000503020000020003" pitchFamily="2" charset="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Avenir Book" panose="02000503020000020003" pitchFamily="2" charset="0"/>
              </a:rPr>
              <a:t>Gradi</a:t>
            </a:r>
            <a:endParaRPr lang="en" sz="2200" dirty="0">
              <a:solidFill>
                <a:srgbClr val="FFFFFF"/>
              </a:solidFill>
              <a:latin typeface="Avenir Book" panose="02000503020000020003" pitchFamily="2" charset="0"/>
            </a:endParaRPr>
          </a:p>
        </p:txBody>
      </p:sp>
      <p:sp>
        <p:nvSpPr>
          <p:cNvPr id="79" name="Google Shape;169;p15">
            <a:extLst>
              <a:ext uri="{FF2B5EF4-FFF2-40B4-BE49-F238E27FC236}">
                <a16:creationId xmlns:a16="http://schemas.microsoft.com/office/drawing/2014/main" id="{5F09AD19-715D-AE44-9432-6BB5809AF4DD}"/>
              </a:ext>
            </a:extLst>
          </p:cNvPr>
          <p:cNvSpPr/>
          <p:nvPr/>
        </p:nvSpPr>
        <p:spPr>
          <a:xfrm>
            <a:off x="2420691" y="4161211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nir Book" panose="02000503020000020003" pitchFamily="2" charset="0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" name="Google Shape;169;p15">
            <a:extLst>
              <a:ext uri="{FF2B5EF4-FFF2-40B4-BE49-F238E27FC236}">
                <a16:creationId xmlns:a16="http://schemas.microsoft.com/office/drawing/2014/main" id="{75E52FDD-41D6-D742-BAA4-C7F31BB3C970}"/>
              </a:ext>
            </a:extLst>
          </p:cNvPr>
          <p:cNvSpPr/>
          <p:nvPr/>
        </p:nvSpPr>
        <p:spPr>
          <a:xfrm>
            <a:off x="4015510" y="4874552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Avenir Book" panose="02000503020000020003" pitchFamily="2" charset="0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600" dirty="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" name="Google Shape;169;p15">
            <a:extLst>
              <a:ext uri="{FF2B5EF4-FFF2-40B4-BE49-F238E27FC236}">
                <a16:creationId xmlns:a16="http://schemas.microsoft.com/office/drawing/2014/main" id="{02C266D3-AA5A-8A4F-AB5F-AE57B7126A75}"/>
              </a:ext>
            </a:extLst>
          </p:cNvPr>
          <p:cNvSpPr/>
          <p:nvPr/>
        </p:nvSpPr>
        <p:spPr>
          <a:xfrm>
            <a:off x="6519261" y="3252088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nir Book" panose="02000503020000020003" pitchFamily="2" charset="0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" name="Google Shape;169;p15">
            <a:extLst>
              <a:ext uri="{FF2B5EF4-FFF2-40B4-BE49-F238E27FC236}">
                <a16:creationId xmlns:a16="http://schemas.microsoft.com/office/drawing/2014/main" id="{0AB6767F-CFC6-F741-BBE4-F42ABCC54C65}"/>
              </a:ext>
            </a:extLst>
          </p:cNvPr>
          <p:cNvSpPr/>
          <p:nvPr/>
        </p:nvSpPr>
        <p:spPr>
          <a:xfrm>
            <a:off x="8281777" y="2223855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nir Book" panose="02000503020000020003" pitchFamily="2" charset="0"/>
                <a:ea typeface="Fira Sans Extra Condensed"/>
                <a:cs typeface="Fira Sans Extra Condensed"/>
                <a:sym typeface="Fira Sans Extra Condensed"/>
              </a:rPr>
              <a:t>05</a:t>
            </a: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5" name="Google Shape;169;p15">
            <a:extLst>
              <a:ext uri="{FF2B5EF4-FFF2-40B4-BE49-F238E27FC236}">
                <a16:creationId xmlns:a16="http://schemas.microsoft.com/office/drawing/2014/main" id="{38CB21D3-9D2B-934F-A068-8E268CAC31B0}"/>
              </a:ext>
            </a:extLst>
          </p:cNvPr>
          <p:cNvSpPr/>
          <p:nvPr/>
        </p:nvSpPr>
        <p:spPr>
          <a:xfrm>
            <a:off x="10278764" y="2765088"/>
            <a:ext cx="358693" cy="429590"/>
          </a:xfrm>
          <a:custGeom>
            <a:avLst/>
            <a:gdLst/>
            <a:ahLst/>
            <a:cxnLst/>
            <a:rect l="l" t="t" r="r" b="b"/>
            <a:pathLst>
              <a:path w="8955" h="10725" extrusionOk="0">
                <a:moveTo>
                  <a:pt x="4477" y="0"/>
                </a:moveTo>
                <a:cubicBezTo>
                  <a:pt x="2013" y="0"/>
                  <a:pt x="1" y="2000"/>
                  <a:pt x="1" y="4477"/>
                </a:cubicBezTo>
                <a:cubicBezTo>
                  <a:pt x="1" y="7418"/>
                  <a:pt x="3299" y="9978"/>
                  <a:pt x="4227" y="10644"/>
                </a:cubicBezTo>
                <a:cubicBezTo>
                  <a:pt x="4305" y="10698"/>
                  <a:pt x="4391" y="10725"/>
                  <a:pt x="4477" y="10725"/>
                </a:cubicBezTo>
                <a:cubicBezTo>
                  <a:pt x="4564" y="10725"/>
                  <a:pt x="4650" y="10698"/>
                  <a:pt x="4727" y="10644"/>
                </a:cubicBezTo>
                <a:cubicBezTo>
                  <a:pt x="5668" y="9978"/>
                  <a:pt x="8954" y="7418"/>
                  <a:pt x="8954" y="4477"/>
                </a:cubicBezTo>
                <a:cubicBezTo>
                  <a:pt x="8954" y="2000"/>
                  <a:pt x="6954" y="0"/>
                  <a:pt x="44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venir Book" panose="02000503020000020003" pitchFamily="2" charset="0"/>
                <a:ea typeface="Fira Sans Extra Condensed"/>
                <a:cs typeface="Fira Sans Extra Condensed"/>
                <a:sym typeface="Fira Sans Extra Condensed"/>
              </a:rPr>
              <a:t>06</a:t>
            </a:r>
            <a:endParaRPr sz="1600">
              <a:solidFill>
                <a:srgbClr val="FFFFFF"/>
              </a:solidFill>
              <a:latin typeface="Avenir Book" panose="02000503020000020003" pitchFamily="2" charset="0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5380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2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dirty="0"/>
              <a:t>Roadmap Infographics</a:t>
            </a:r>
            <a:endParaRPr dirty="0"/>
          </a:p>
        </p:txBody>
      </p:sp>
      <p:sp>
        <p:nvSpPr>
          <p:cNvPr id="473" name="Google Shape;473;p22"/>
          <p:cNvSpPr/>
          <p:nvPr/>
        </p:nvSpPr>
        <p:spPr>
          <a:xfrm>
            <a:off x="2875079" y="1603702"/>
            <a:ext cx="5080418" cy="5331762"/>
          </a:xfrm>
          <a:custGeom>
            <a:avLst/>
            <a:gdLst/>
            <a:ahLst/>
            <a:cxnLst/>
            <a:rect l="l" t="t" r="r" b="b"/>
            <a:pathLst>
              <a:path w="98382" h="123361" extrusionOk="0">
                <a:moveTo>
                  <a:pt x="45804" y="0"/>
                </a:moveTo>
                <a:cubicBezTo>
                  <a:pt x="10180" y="16252"/>
                  <a:pt x="60198" y="14526"/>
                  <a:pt x="54102" y="27301"/>
                </a:cubicBezTo>
                <a:cubicBezTo>
                  <a:pt x="48602" y="38827"/>
                  <a:pt x="31314" y="43541"/>
                  <a:pt x="30790" y="57436"/>
                </a:cubicBezTo>
                <a:cubicBezTo>
                  <a:pt x="30349" y="68949"/>
                  <a:pt x="42839" y="80748"/>
                  <a:pt x="17431" y="104847"/>
                </a:cubicBezTo>
                <a:cubicBezTo>
                  <a:pt x="4513" y="117098"/>
                  <a:pt x="0" y="121551"/>
                  <a:pt x="0" y="121551"/>
                </a:cubicBezTo>
                <a:lnTo>
                  <a:pt x="58555" y="121622"/>
                </a:lnTo>
                <a:cubicBezTo>
                  <a:pt x="72450" y="120360"/>
                  <a:pt x="98382" y="123361"/>
                  <a:pt x="98382" y="104847"/>
                </a:cubicBezTo>
                <a:cubicBezTo>
                  <a:pt x="98382" y="83106"/>
                  <a:pt x="53293" y="70759"/>
                  <a:pt x="53055" y="57960"/>
                </a:cubicBezTo>
                <a:cubicBezTo>
                  <a:pt x="52793" y="43887"/>
                  <a:pt x="76546" y="32433"/>
                  <a:pt x="69033" y="19705"/>
                </a:cubicBezTo>
                <a:cubicBezTo>
                  <a:pt x="63413" y="10180"/>
                  <a:pt x="23456" y="15740"/>
                  <a:pt x="48078" y="846"/>
                </a:cubicBezTo>
                <a:cubicBezTo>
                  <a:pt x="47006" y="834"/>
                  <a:pt x="46101" y="0"/>
                  <a:pt x="45804" y="0"/>
                </a:cubicBezTo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74" name="Google Shape;474;p22"/>
          <p:cNvGrpSpPr/>
          <p:nvPr/>
        </p:nvGrpSpPr>
        <p:grpSpPr>
          <a:xfrm>
            <a:off x="2392426" y="4777830"/>
            <a:ext cx="2045677" cy="1092392"/>
            <a:chOff x="3019415" y="1129101"/>
            <a:chExt cx="1534258" cy="819294"/>
          </a:xfrm>
        </p:grpSpPr>
        <p:sp>
          <p:nvSpPr>
            <p:cNvPr id="475" name="Google Shape;475;p22"/>
            <p:cNvSpPr/>
            <p:nvPr/>
          </p:nvSpPr>
          <p:spPr>
            <a:xfrm>
              <a:off x="3019415" y="1623981"/>
              <a:ext cx="1534258" cy="324414"/>
            </a:xfrm>
            <a:custGeom>
              <a:avLst/>
              <a:gdLst/>
              <a:ahLst/>
              <a:cxnLst/>
              <a:rect l="l" t="t" r="r" b="b"/>
              <a:pathLst>
                <a:path w="55579" h="11752" extrusionOk="0">
                  <a:moveTo>
                    <a:pt x="4311" y="1"/>
                  </a:moveTo>
                  <a:lnTo>
                    <a:pt x="4311" y="1929"/>
                  </a:lnTo>
                  <a:lnTo>
                    <a:pt x="2525" y="1929"/>
                  </a:lnTo>
                  <a:lnTo>
                    <a:pt x="2525" y="3275"/>
                  </a:lnTo>
                  <a:lnTo>
                    <a:pt x="1" y="3275"/>
                  </a:lnTo>
                  <a:lnTo>
                    <a:pt x="1156" y="6061"/>
                  </a:lnTo>
                  <a:lnTo>
                    <a:pt x="1" y="8775"/>
                  </a:lnTo>
                  <a:lnTo>
                    <a:pt x="2525" y="8775"/>
                  </a:lnTo>
                  <a:lnTo>
                    <a:pt x="2525" y="9966"/>
                  </a:lnTo>
                  <a:lnTo>
                    <a:pt x="4311" y="9966"/>
                  </a:lnTo>
                  <a:lnTo>
                    <a:pt x="4311" y="11752"/>
                  </a:lnTo>
                  <a:lnTo>
                    <a:pt x="30647" y="11752"/>
                  </a:lnTo>
                  <a:lnTo>
                    <a:pt x="30647" y="9966"/>
                  </a:lnTo>
                  <a:lnTo>
                    <a:pt x="32433" y="9966"/>
                  </a:lnTo>
                  <a:lnTo>
                    <a:pt x="32433" y="8775"/>
                  </a:lnTo>
                  <a:lnTo>
                    <a:pt x="34910" y="8775"/>
                  </a:lnTo>
                  <a:lnTo>
                    <a:pt x="34041" y="6394"/>
                  </a:lnTo>
                  <a:lnTo>
                    <a:pt x="50721" y="6394"/>
                  </a:lnTo>
                  <a:cubicBezTo>
                    <a:pt x="50888" y="7585"/>
                    <a:pt x="51912" y="8525"/>
                    <a:pt x="53138" y="8525"/>
                  </a:cubicBezTo>
                  <a:cubicBezTo>
                    <a:pt x="54484" y="8525"/>
                    <a:pt x="55579" y="7430"/>
                    <a:pt x="55579" y="6085"/>
                  </a:cubicBezTo>
                  <a:cubicBezTo>
                    <a:pt x="55579" y="4727"/>
                    <a:pt x="54484" y="3644"/>
                    <a:pt x="53138" y="3644"/>
                  </a:cubicBezTo>
                  <a:cubicBezTo>
                    <a:pt x="51983" y="3644"/>
                    <a:pt x="51007" y="4465"/>
                    <a:pt x="50757" y="5501"/>
                  </a:cubicBezTo>
                  <a:lnTo>
                    <a:pt x="34029" y="5501"/>
                  </a:lnTo>
                  <a:lnTo>
                    <a:pt x="34910" y="3275"/>
                  </a:lnTo>
                  <a:lnTo>
                    <a:pt x="32433" y="3275"/>
                  </a:lnTo>
                  <a:lnTo>
                    <a:pt x="32433" y="1929"/>
                  </a:lnTo>
                  <a:lnTo>
                    <a:pt x="30647" y="1929"/>
                  </a:lnTo>
                  <a:lnTo>
                    <a:pt x="306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it-IT" sz="2400" dirty="0"/>
                <a:t>  </a:t>
              </a:r>
              <a:r>
                <a:rPr lang="it-IT" sz="2400" dirty="0">
                  <a:solidFill>
                    <a:schemeClr val="bg1"/>
                  </a:solidFill>
                </a:rPr>
                <a:t>ITALIA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3309428" y="1129101"/>
              <a:ext cx="383651" cy="383615"/>
            </a:xfrm>
            <a:custGeom>
              <a:avLst/>
              <a:gdLst/>
              <a:ahLst/>
              <a:cxnLst/>
              <a:rect l="l" t="t" r="r" b="b"/>
              <a:pathLst>
                <a:path w="10574" h="10573" extrusionOk="0">
                  <a:moveTo>
                    <a:pt x="5287" y="0"/>
                  </a:moveTo>
                  <a:cubicBezTo>
                    <a:pt x="2370" y="0"/>
                    <a:pt x="1" y="2357"/>
                    <a:pt x="1" y="5286"/>
                  </a:cubicBezTo>
                  <a:cubicBezTo>
                    <a:pt x="1" y="8203"/>
                    <a:pt x="2370" y="10573"/>
                    <a:pt x="5287" y="10573"/>
                  </a:cubicBezTo>
                  <a:cubicBezTo>
                    <a:pt x="8204" y="10573"/>
                    <a:pt x="10574" y="8203"/>
                    <a:pt x="10574" y="5286"/>
                  </a:cubicBezTo>
                  <a:cubicBezTo>
                    <a:pt x="10574" y="2357"/>
                    <a:pt x="8204" y="0"/>
                    <a:pt x="5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9" name="Google Shape;479;p22"/>
          <p:cNvGrpSpPr/>
          <p:nvPr/>
        </p:nvGrpSpPr>
        <p:grpSpPr>
          <a:xfrm>
            <a:off x="2351371" y="2389798"/>
            <a:ext cx="2875565" cy="2015207"/>
            <a:chOff x="2422912" y="2766826"/>
            <a:chExt cx="2156674" cy="1511405"/>
          </a:xfrm>
        </p:grpSpPr>
        <p:sp>
          <p:nvSpPr>
            <p:cNvPr id="480" name="Google Shape;480;p22"/>
            <p:cNvSpPr/>
            <p:nvPr/>
          </p:nvSpPr>
          <p:spPr>
            <a:xfrm>
              <a:off x="3019415" y="3261706"/>
              <a:ext cx="1534258" cy="324414"/>
            </a:xfrm>
            <a:custGeom>
              <a:avLst/>
              <a:gdLst/>
              <a:ahLst/>
              <a:cxnLst/>
              <a:rect l="l" t="t" r="r" b="b"/>
              <a:pathLst>
                <a:path w="55579" h="11752" extrusionOk="0">
                  <a:moveTo>
                    <a:pt x="4311" y="1"/>
                  </a:moveTo>
                  <a:lnTo>
                    <a:pt x="4311" y="1929"/>
                  </a:lnTo>
                  <a:lnTo>
                    <a:pt x="2525" y="1929"/>
                  </a:lnTo>
                  <a:lnTo>
                    <a:pt x="2525" y="3275"/>
                  </a:lnTo>
                  <a:lnTo>
                    <a:pt x="1" y="3275"/>
                  </a:lnTo>
                  <a:lnTo>
                    <a:pt x="1156" y="6061"/>
                  </a:lnTo>
                  <a:lnTo>
                    <a:pt x="1" y="8775"/>
                  </a:lnTo>
                  <a:lnTo>
                    <a:pt x="2525" y="8775"/>
                  </a:lnTo>
                  <a:lnTo>
                    <a:pt x="2525" y="9966"/>
                  </a:lnTo>
                  <a:lnTo>
                    <a:pt x="4311" y="9966"/>
                  </a:lnTo>
                  <a:lnTo>
                    <a:pt x="4311" y="11752"/>
                  </a:lnTo>
                  <a:lnTo>
                    <a:pt x="30647" y="11752"/>
                  </a:lnTo>
                  <a:lnTo>
                    <a:pt x="30647" y="9966"/>
                  </a:lnTo>
                  <a:lnTo>
                    <a:pt x="32433" y="9966"/>
                  </a:lnTo>
                  <a:lnTo>
                    <a:pt x="32433" y="8775"/>
                  </a:lnTo>
                  <a:lnTo>
                    <a:pt x="34910" y="8775"/>
                  </a:lnTo>
                  <a:lnTo>
                    <a:pt x="34041" y="6394"/>
                  </a:lnTo>
                  <a:lnTo>
                    <a:pt x="50721" y="6394"/>
                  </a:lnTo>
                  <a:cubicBezTo>
                    <a:pt x="50888" y="7585"/>
                    <a:pt x="51912" y="8525"/>
                    <a:pt x="53138" y="8525"/>
                  </a:cubicBezTo>
                  <a:cubicBezTo>
                    <a:pt x="54484" y="8525"/>
                    <a:pt x="55579" y="7430"/>
                    <a:pt x="55579" y="6085"/>
                  </a:cubicBezTo>
                  <a:cubicBezTo>
                    <a:pt x="55579" y="4727"/>
                    <a:pt x="54484" y="3644"/>
                    <a:pt x="53138" y="3644"/>
                  </a:cubicBezTo>
                  <a:cubicBezTo>
                    <a:pt x="51983" y="3644"/>
                    <a:pt x="51007" y="4465"/>
                    <a:pt x="50757" y="5501"/>
                  </a:cubicBezTo>
                  <a:lnTo>
                    <a:pt x="34029" y="5501"/>
                  </a:lnTo>
                  <a:lnTo>
                    <a:pt x="34910" y="3275"/>
                  </a:lnTo>
                  <a:lnTo>
                    <a:pt x="32433" y="3275"/>
                  </a:lnTo>
                  <a:lnTo>
                    <a:pt x="32433" y="1929"/>
                  </a:lnTo>
                  <a:lnTo>
                    <a:pt x="30647" y="1929"/>
                  </a:lnTo>
                  <a:lnTo>
                    <a:pt x="306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3309428" y="2766826"/>
              <a:ext cx="383651" cy="383615"/>
            </a:xfrm>
            <a:custGeom>
              <a:avLst/>
              <a:gdLst/>
              <a:ahLst/>
              <a:cxnLst/>
              <a:rect l="l" t="t" r="r" b="b"/>
              <a:pathLst>
                <a:path w="10574" h="10573" extrusionOk="0">
                  <a:moveTo>
                    <a:pt x="5287" y="0"/>
                  </a:moveTo>
                  <a:cubicBezTo>
                    <a:pt x="2370" y="0"/>
                    <a:pt x="1" y="2357"/>
                    <a:pt x="1" y="5286"/>
                  </a:cubicBezTo>
                  <a:cubicBezTo>
                    <a:pt x="1" y="8203"/>
                    <a:pt x="2370" y="10573"/>
                    <a:pt x="5287" y="10573"/>
                  </a:cubicBezTo>
                  <a:cubicBezTo>
                    <a:pt x="8204" y="10573"/>
                    <a:pt x="10574" y="8203"/>
                    <a:pt x="10574" y="5286"/>
                  </a:cubicBezTo>
                  <a:cubicBezTo>
                    <a:pt x="10574" y="2357"/>
                    <a:pt x="8204" y="0"/>
                    <a:pt x="52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2" name="Google Shape;482;p22"/>
            <p:cNvSpPr txBox="1"/>
            <p:nvPr/>
          </p:nvSpPr>
          <p:spPr>
            <a:xfrm>
              <a:off x="3155500" y="3283813"/>
              <a:ext cx="6915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133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ORE</a:t>
              </a:r>
              <a:endParaRPr sz="2133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3" name="Google Shape;483;p22"/>
            <p:cNvSpPr txBox="1"/>
            <p:nvPr/>
          </p:nvSpPr>
          <p:spPr>
            <a:xfrm>
              <a:off x="2422912" y="3513231"/>
              <a:ext cx="2156674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000" dirty="0">
                  <a:solidFill>
                    <a:schemeClr val="bg1"/>
                  </a:solidFill>
                  <a:latin typeface="Avenir Book" panose="02000503020000020003" pitchFamily="2" charset="0"/>
                  <a:ea typeface="Roboto"/>
                  <a:cs typeface="Roboto"/>
                  <a:sym typeface="Roboto"/>
                </a:rPr>
                <a:t>Dati orari</a:t>
              </a:r>
              <a:endParaRPr sz="2000" dirty="0">
                <a:solidFill>
                  <a:schemeClr val="bg1"/>
                </a:solidFill>
                <a:latin typeface="Avenir Book" panose="02000503020000020003" pitchFamily="2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4" name="Google Shape;484;p22"/>
          <p:cNvGrpSpPr/>
          <p:nvPr/>
        </p:nvGrpSpPr>
        <p:grpSpPr>
          <a:xfrm>
            <a:off x="6888226" y="4208964"/>
            <a:ext cx="3142310" cy="1394647"/>
            <a:chOff x="4672244" y="1930714"/>
            <a:chExt cx="2356733" cy="1045986"/>
          </a:xfrm>
        </p:grpSpPr>
        <p:sp>
          <p:nvSpPr>
            <p:cNvPr id="485" name="Google Shape;485;p22"/>
            <p:cNvSpPr/>
            <p:nvPr/>
          </p:nvSpPr>
          <p:spPr>
            <a:xfrm flipH="1">
              <a:off x="4672244" y="2405667"/>
              <a:ext cx="2356733" cy="571033"/>
            </a:xfrm>
            <a:custGeom>
              <a:avLst/>
              <a:gdLst/>
              <a:ahLst/>
              <a:cxnLst/>
              <a:rect l="l" t="t" r="r" b="b"/>
              <a:pathLst>
                <a:path w="55579" h="11752" extrusionOk="0">
                  <a:moveTo>
                    <a:pt x="4311" y="1"/>
                  </a:moveTo>
                  <a:lnTo>
                    <a:pt x="4311" y="1929"/>
                  </a:lnTo>
                  <a:lnTo>
                    <a:pt x="2525" y="1929"/>
                  </a:lnTo>
                  <a:lnTo>
                    <a:pt x="2525" y="3275"/>
                  </a:lnTo>
                  <a:lnTo>
                    <a:pt x="1" y="3275"/>
                  </a:lnTo>
                  <a:lnTo>
                    <a:pt x="1156" y="6061"/>
                  </a:lnTo>
                  <a:lnTo>
                    <a:pt x="1" y="8775"/>
                  </a:lnTo>
                  <a:lnTo>
                    <a:pt x="2525" y="8775"/>
                  </a:lnTo>
                  <a:lnTo>
                    <a:pt x="2525" y="9966"/>
                  </a:lnTo>
                  <a:lnTo>
                    <a:pt x="4311" y="9966"/>
                  </a:lnTo>
                  <a:lnTo>
                    <a:pt x="4311" y="11752"/>
                  </a:lnTo>
                  <a:lnTo>
                    <a:pt x="30647" y="11752"/>
                  </a:lnTo>
                  <a:lnTo>
                    <a:pt x="30647" y="9966"/>
                  </a:lnTo>
                  <a:lnTo>
                    <a:pt x="32433" y="9966"/>
                  </a:lnTo>
                  <a:lnTo>
                    <a:pt x="32433" y="8775"/>
                  </a:lnTo>
                  <a:lnTo>
                    <a:pt x="34910" y="8775"/>
                  </a:lnTo>
                  <a:lnTo>
                    <a:pt x="34041" y="6394"/>
                  </a:lnTo>
                  <a:lnTo>
                    <a:pt x="50721" y="6394"/>
                  </a:lnTo>
                  <a:cubicBezTo>
                    <a:pt x="50888" y="7585"/>
                    <a:pt x="51912" y="8525"/>
                    <a:pt x="53138" y="8525"/>
                  </a:cubicBezTo>
                  <a:cubicBezTo>
                    <a:pt x="54484" y="8525"/>
                    <a:pt x="55579" y="7430"/>
                    <a:pt x="55579" y="6085"/>
                  </a:cubicBezTo>
                  <a:cubicBezTo>
                    <a:pt x="55579" y="4727"/>
                    <a:pt x="54484" y="3644"/>
                    <a:pt x="53138" y="3644"/>
                  </a:cubicBezTo>
                  <a:cubicBezTo>
                    <a:pt x="51983" y="3644"/>
                    <a:pt x="51007" y="4465"/>
                    <a:pt x="50757" y="5501"/>
                  </a:cubicBezTo>
                  <a:lnTo>
                    <a:pt x="34029" y="5501"/>
                  </a:lnTo>
                  <a:lnTo>
                    <a:pt x="34910" y="3275"/>
                  </a:lnTo>
                  <a:lnTo>
                    <a:pt x="32433" y="3275"/>
                  </a:lnTo>
                  <a:lnTo>
                    <a:pt x="32433" y="1929"/>
                  </a:lnTo>
                  <a:lnTo>
                    <a:pt x="30647" y="1929"/>
                  </a:lnTo>
                  <a:lnTo>
                    <a:pt x="306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5920896" y="1930714"/>
              <a:ext cx="383651" cy="383615"/>
            </a:xfrm>
            <a:custGeom>
              <a:avLst/>
              <a:gdLst/>
              <a:ahLst/>
              <a:cxnLst/>
              <a:rect l="l" t="t" r="r" b="b"/>
              <a:pathLst>
                <a:path w="10574" h="10573" extrusionOk="0">
                  <a:moveTo>
                    <a:pt x="5287" y="0"/>
                  </a:moveTo>
                  <a:cubicBezTo>
                    <a:pt x="2370" y="0"/>
                    <a:pt x="1" y="2357"/>
                    <a:pt x="1" y="5286"/>
                  </a:cubicBezTo>
                  <a:cubicBezTo>
                    <a:pt x="1" y="8203"/>
                    <a:pt x="2370" y="10573"/>
                    <a:pt x="5287" y="10573"/>
                  </a:cubicBezTo>
                  <a:cubicBezTo>
                    <a:pt x="8204" y="10573"/>
                    <a:pt x="10574" y="8203"/>
                    <a:pt x="10574" y="5286"/>
                  </a:cubicBezTo>
                  <a:cubicBezTo>
                    <a:pt x="10574" y="2357"/>
                    <a:pt x="8204" y="0"/>
                    <a:pt x="52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8" name="Google Shape;488;p22"/>
            <p:cNvSpPr txBox="1"/>
            <p:nvPr/>
          </p:nvSpPr>
          <p:spPr>
            <a:xfrm>
              <a:off x="5599171" y="2430982"/>
              <a:ext cx="1404906" cy="3102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133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SCANDINAVIA</a:t>
              </a:r>
              <a:endParaRPr sz="2133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89" name="Google Shape;489;p22"/>
          <p:cNvGrpSpPr/>
          <p:nvPr/>
        </p:nvGrpSpPr>
        <p:grpSpPr>
          <a:xfrm>
            <a:off x="6104532" y="1059039"/>
            <a:ext cx="2875565" cy="1550683"/>
            <a:chOff x="4754965" y="3564026"/>
            <a:chExt cx="1534258" cy="819294"/>
          </a:xfrm>
        </p:grpSpPr>
        <p:sp>
          <p:nvSpPr>
            <p:cNvPr id="490" name="Google Shape;490;p22"/>
            <p:cNvSpPr/>
            <p:nvPr/>
          </p:nvSpPr>
          <p:spPr>
            <a:xfrm flipH="1">
              <a:off x="4754965" y="4058906"/>
              <a:ext cx="1534258" cy="324414"/>
            </a:xfrm>
            <a:custGeom>
              <a:avLst/>
              <a:gdLst/>
              <a:ahLst/>
              <a:cxnLst/>
              <a:rect l="l" t="t" r="r" b="b"/>
              <a:pathLst>
                <a:path w="55579" h="11752" extrusionOk="0">
                  <a:moveTo>
                    <a:pt x="4311" y="1"/>
                  </a:moveTo>
                  <a:lnTo>
                    <a:pt x="4311" y="1929"/>
                  </a:lnTo>
                  <a:lnTo>
                    <a:pt x="2525" y="1929"/>
                  </a:lnTo>
                  <a:lnTo>
                    <a:pt x="2525" y="3275"/>
                  </a:lnTo>
                  <a:lnTo>
                    <a:pt x="1" y="3275"/>
                  </a:lnTo>
                  <a:lnTo>
                    <a:pt x="1156" y="6061"/>
                  </a:lnTo>
                  <a:lnTo>
                    <a:pt x="1" y="8775"/>
                  </a:lnTo>
                  <a:lnTo>
                    <a:pt x="2525" y="8775"/>
                  </a:lnTo>
                  <a:lnTo>
                    <a:pt x="2525" y="9966"/>
                  </a:lnTo>
                  <a:lnTo>
                    <a:pt x="4311" y="9966"/>
                  </a:lnTo>
                  <a:lnTo>
                    <a:pt x="4311" y="11752"/>
                  </a:lnTo>
                  <a:lnTo>
                    <a:pt x="30647" y="11752"/>
                  </a:lnTo>
                  <a:lnTo>
                    <a:pt x="30647" y="9966"/>
                  </a:lnTo>
                  <a:lnTo>
                    <a:pt x="32433" y="9966"/>
                  </a:lnTo>
                  <a:lnTo>
                    <a:pt x="32433" y="8775"/>
                  </a:lnTo>
                  <a:lnTo>
                    <a:pt x="34910" y="8775"/>
                  </a:lnTo>
                  <a:lnTo>
                    <a:pt x="34041" y="6394"/>
                  </a:lnTo>
                  <a:lnTo>
                    <a:pt x="50721" y="6394"/>
                  </a:lnTo>
                  <a:cubicBezTo>
                    <a:pt x="50888" y="7585"/>
                    <a:pt x="51912" y="8525"/>
                    <a:pt x="53138" y="8525"/>
                  </a:cubicBezTo>
                  <a:cubicBezTo>
                    <a:pt x="54484" y="8525"/>
                    <a:pt x="55579" y="7430"/>
                    <a:pt x="55579" y="6085"/>
                  </a:cubicBezTo>
                  <a:cubicBezTo>
                    <a:pt x="55579" y="4727"/>
                    <a:pt x="54484" y="3644"/>
                    <a:pt x="53138" y="3644"/>
                  </a:cubicBezTo>
                  <a:cubicBezTo>
                    <a:pt x="51983" y="3644"/>
                    <a:pt x="51007" y="4465"/>
                    <a:pt x="50757" y="5501"/>
                  </a:cubicBezTo>
                  <a:lnTo>
                    <a:pt x="34029" y="5501"/>
                  </a:lnTo>
                  <a:lnTo>
                    <a:pt x="34910" y="3275"/>
                  </a:lnTo>
                  <a:lnTo>
                    <a:pt x="32433" y="3275"/>
                  </a:lnTo>
                  <a:lnTo>
                    <a:pt x="32433" y="1929"/>
                  </a:lnTo>
                  <a:lnTo>
                    <a:pt x="30647" y="1929"/>
                  </a:lnTo>
                  <a:lnTo>
                    <a:pt x="30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5610503" y="3564026"/>
              <a:ext cx="383651" cy="383615"/>
            </a:xfrm>
            <a:custGeom>
              <a:avLst/>
              <a:gdLst/>
              <a:ahLst/>
              <a:cxnLst/>
              <a:rect l="l" t="t" r="r" b="b"/>
              <a:pathLst>
                <a:path w="10574" h="10573" extrusionOk="0">
                  <a:moveTo>
                    <a:pt x="5287" y="0"/>
                  </a:moveTo>
                  <a:cubicBezTo>
                    <a:pt x="2370" y="0"/>
                    <a:pt x="1" y="2357"/>
                    <a:pt x="1" y="5286"/>
                  </a:cubicBezTo>
                  <a:cubicBezTo>
                    <a:pt x="1" y="8203"/>
                    <a:pt x="2370" y="10573"/>
                    <a:pt x="5287" y="10573"/>
                  </a:cubicBezTo>
                  <a:cubicBezTo>
                    <a:pt x="8204" y="10573"/>
                    <a:pt x="10574" y="8203"/>
                    <a:pt x="10574" y="5286"/>
                  </a:cubicBezTo>
                  <a:cubicBezTo>
                    <a:pt x="10574" y="2357"/>
                    <a:pt x="8204" y="0"/>
                    <a:pt x="52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4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93" name="Google Shape;493;p22"/>
            <p:cNvSpPr txBox="1"/>
            <p:nvPr/>
          </p:nvSpPr>
          <p:spPr>
            <a:xfrm>
              <a:off x="5456575" y="4081000"/>
              <a:ext cx="691500" cy="28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133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DUMMY</a:t>
              </a:r>
              <a:endParaRPr sz="2133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4" name="Google Shape;757;p23">
            <a:extLst>
              <a:ext uri="{FF2B5EF4-FFF2-40B4-BE49-F238E27FC236}">
                <a16:creationId xmlns:a16="http://schemas.microsoft.com/office/drawing/2014/main" id="{764EB084-AD73-3544-A420-39B9DFDA3B5A}"/>
              </a:ext>
            </a:extLst>
          </p:cNvPr>
          <p:cNvSpPr txBox="1">
            <a:spLocks/>
          </p:cNvSpPr>
          <p:nvPr/>
        </p:nvSpPr>
        <p:spPr>
          <a:xfrm>
            <a:off x="163213" y="238572"/>
            <a:ext cx="102980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it-IT" dirty="0" err="1">
                <a:solidFill>
                  <a:srgbClr val="FFFFFF"/>
                </a:solidFill>
                <a:latin typeface="Avenir Book" panose="02000503020000020003" pitchFamily="2" charset="0"/>
                <a:cs typeface="Damascus" pitchFamily="2" charset="-78"/>
              </a:rPr>
              <a:t>DataSet</a:t>
            </a:r>
            <a:r>
              <a:rPr lang="it-IT" dirty="0">
                <a:solidFill>
                  <a:srgbClr val="FFFFFF"/>
                </a:solidFill>
                <a:latin typeface="Avenir Book" panose="02000503020000020003" pitchFamily="2" charset="0"/>
                <a:cs typeface="Damascus" pitchFamily="2" charset="-78"/>
              </a:rPr>
              <a:t> iniziale</a:t>
            </a:r>
          </a:p>
        </p:txBody>
      </p:sp>
      <p:sp>
        <p:nvSpPr>
          <p:cNvPr id="25" name="Google Shape;221;p16">
            <a:extLst>
              <a:ext uri="{FF2B5EF4-FFF2-40B4-BE49-F238E27FC236}">
                <a16:creationId xmlns:a16="http://schemas.microsoft.com/office/drawing/2014/main" id="{5E28585E-F5D2-704E-A192-E17670117651}"/>
              </a:ext>
            </a:extLst>
          </p:cNvPr>
          <p:cNvSpPr txBox="1"/>
          <p:nvPr/>
        </p:nvSpPr>
        <p:spPr>
          <a:xfrm>
            <a:off x="6811134" y="2486983"/>
            <a:ext cx="2512800" cy="194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-IT" sz="2000" dirty="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BankHoliday</a:t>
            </a:r>
            <a:r>
              <a:rPr lang="it-IT" sz="2000" dirty="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 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EndYear</a:t>
            </a:r>
            <a:r>
              <a:rPr lang="it-IT" sz="2000" dirty="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 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DayOfWeek</a:t>
            </a:r>
            <a:r>
              <a:rPr lang="it-IT" sz="2000" dirty="0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 </a:t>
            </a:r>
          </a:p>
          <a:p>
            <a:pPr algn="ctr"/>
            <a:r>
              <a:rPr lang="it-IT" sz="2000" dirty="0" err="1">
                <a:solidFill>
                  <a:schemeClr val="bg1"/>
                </a:solidFill>
                <a:latin typeface="Avenir Book" panose="02000503020000020003" pitchFamily="2" charset="0"/>
                <a:ea typeface="+mn-lt"/>
                <a:cs typeface="+mn-lt"/>
              </a:rPr>
              <a:t>DayOff</a:t>
            </a:r>
            <a:endParaRPr lang="en-US" sz="2000" dirty="0">
              <a:solidFill>
                <a:schemeClr val="bg1"/>
              </a:solidFill>
              <a:latin typeface="Avenir Book" panose="02000503020000020003" pitchFamily="2" charset="0"/>
              <a:ea typeface="+mn-lt"/>
              <a:cs typeface="+mn-lt"/>
            </a:endParaRPr>
          </a:p>
          <a:p>
            <a:pPr algn="ctr"/>
            <a:endParaRPr lang="en" sz="1600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0988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25"/>
          <p:cNvSpPr/>
          <p:nvPr/>
        </p:nvSpPr>
        <p:spPr>
          <a:xfrm>
            <a:off x="3577542" y="2987645"/>
            <a:ext cx="959299" cy="610467"/>
          </a:xfrm>
          <a:custGeom>
            <a:avLst/>
            <a:gdLst/>
            <a:ahLst/>
            <a:cxnLst/>
            <a:rect l="l" t="t" r="r" b="b"/>
            <a:pathLst>
              <a:path w="14121" h="9943" extrusionOk="0">
                <a:moveTo>
                  <a:pt x="9085" y="489"/>
                </a:moveTo>
                <a:cubicBezTo>
                  <a:pt x="9120" y="489"/>
                  <a:pt x="9144" y="501"/>
                  <a:pt x="9156" y="513"/>
                </a:cubicBezTo>
                <a:lnTo>
                  <a:pt x="13537" y="4894"/>
                </a:lnTo>
                <a:cubicBezTo>
                  <a:pt x="13585" y="4942"/>
                  <a:pt x="13585" y="5001"/>
                  <a:pt x="13537" y="5049"/>
                </a:cubicBezTo>
                <a:lnTo>
                  <a:pt x="9156" y="9419"/>
                </a:lnTo>
                <a:cubicBezTo>
                  <a:pt x="9144" y="9442"/>
                  <a:pt x="9120" y="9454"/>
                  <a:pt x="9085" y="9454"/>
                </a:cubicBezTo>
                <a:cubicBezTo>
                  <a:pt x="9049" y="9454"/>
                  <a:pt x="8977" y="9430"/>
                  <a:pt x="8977" y="9347"/>
                </a:cubicBezTo>
                <a:lnTo>
                  <a:pt x="8977" y="7930"/>
                </a:lnTo>
                <a:cubicBezTo>
                  <a:pt x="8977" y="7597"/>
                  <a:pt x="8715" y="7335"/>
                  <a:pt x="8382" y="7335"/>
                </a:cubicBezTo>
                <a:lnTo>
                  <a:pt x="595" y="7335"/>
                </a:lnTo>
                <a:cubicBezTo>
                  <a:pt x="536" y="7335"/>
                  <a:pt x="488" y="7287"/>
                  <a:pt x="488" y="7228"/>
                </a:cubicBezTo>
                <a:lnTo>
                  <a:pt x="488" y="2703"/>
                </a:lnTo>
                <a:cubicBezTo>
                  <a:pt x="488" y="2644"/>
                  <a:pt x="536" y="2608"/>
                  <a:pt x="595" y="2608"/>
                </a:cubicBezTo>
                <a:lnTo>
                  <a:pt x="8382" y="2608"/>
                </a:lnTo>
                <a:cubicBezTo>
                  <a:pt x="8715" y="2608"/>
                  <a:pt x="8977" y="2334"/>
                  <a:pt x="8977" y="2013"/>
                </a:cubicBezTo>
                <a:lnTo>
                  <a:pt x="8977" y="596"/>
                </a:lnTo>
                <a:cubicBezTo>
                  <a:pt x="8977" y="513"/>
                  <a:pt x="9049" y="489"/>
                  <a:pt x="9085" y="489"/>
                </a:cubicBezTo>
                <a:close/>
                <a:moveTo>
                  <a:pt x="9085" y="1"/>
                </a:moveTo>
                <a:cubicBezTo>
                  <a:pt x="8763" y="1"/>
                  <a:pt x="8489" y="263"/>
                  <a:pt x="8489" y="596"/>
                </a:cubicBezTo>
                <a:lnTo>
                  <a:pt x="8489" y="2013"/>
                </a:lnTo>
                <a:cubicBezTo>
                  <a:pt x="8489" y="2061"/>
                  <a:pt x="8442" y="2108"/>
                  <a:pt x="8382" y="2108"/>
                </a:cubicBezTo>
                <a:lnTo>
                  <a:pt x="595" y="2108"/>
                </a:lnTo>
                <a:cubicBezTo>
                  <a:pt x="274" y="2108"/>
                  <a:pt x="0" y="2382"/>
                  <a:pt x="0" y="2703"/>
                </a:cubicBezTo>
                <a:lnTo>
                  <a:pt x="0" y="7228"/>
                </a:lnTo>
                <a:cubicBezTo>
                  <a:pt x="0" y="7561"/>
                  <a:pt x="274" y="7823"/>
                  <a:pt x="595" y="7823"/>
                </a:cubicBezTo>
                <a:lnTo>
                  <a:pt x="8382" y="7823"/>
                </a:lnTo>
                <a:cubicBezTo>
                  <a:pt x="8442" y="7823"/>
                  <a:pt x="8489" y="7871"/>
                  <a:pt x="8489" y="7930"/>
                </a:cubicBezTo>
                <a:lnTo>
                  <a:pt x="8489" y="9347"/>
                </a:lnTo>
                <a:cubicBezTo>
                  <a:pt x="8489" y="9680"/>
                  <a:pt x="8763" y="9942"/>
                  <a:pt x="9085" y="9942"/>
                </a:cubicBezTo>
                <a:cubicBezTo>
                  <a:pt x="9251" y="9942"/>
                  <a:pt x="9394" y="9883"/>
                  <a:pt x="9501" y="9764"/>
                </a:cubicBezTo>
                <a:lnTo>
                  <a:pt x="13883" y="5394"/>
                </a:lnTo>
                <a:cubicBezTo>
                  <a:pt x="14121" y="5156"/>
                  <a:pt x="14121" y="4775"/>
                  <a:pt x="13883" y="4549"/>
                </a:cubicBezTo>
                <a:lnTo>
                  <a:pt x="9501" y="167"/>
                </a:lnTo>
                <a:cubicBezTo>
                  <a:pt x="9394" y="60"/>
                  <a:pt x="9251" y="1"/>
                  <a:pt x="908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88" name="Google Shape;988;p25"/>
          <p:cNvSpPr/>
          <p:nvPr/>
        </p:nvSpPr>
        <p:spPr>
          <a:xfrm>
            <a:off x="7869319" y="3042907"/>
            <a:ext cx="943321" cy="641600"/>
          </a:xfrm>
          <a:custGeom>
            <a:avLst/>
            <a:gdLst/>
            <a:ahLst/>
            <a:cxnLst/>
            <a:rect l="l" t="t" r="r" b="b"/>
            <a:pathLst>
              <a:path w="14062" h="9943" extrusionOk="0">
                <a:moveTo>
                  <a:pt x="9085" y="489"/>
                </a:moveTo>
                <a:cubicBezTo>
                  <a:pt x="9120" y="489"/>
                  <a:pt x="9144" y="501"/>
                  <a:pt x="9156" y="513"/>
                </a:cubicBezTo>
                <a:lnTo>
                  <a:pt x="13538" y="4894"/>
                </a:lnTo>
                <a:cubicBezTo>
                  <a:pt x="13562" y="4918"/>
                  <a:pt x="13573" y="4954"/>
                  <a:pt x="13573" y="4966"/>
                </a:cubicBezTo>
                <a:cubicBezTo>
                  <a:pt x="13573" y="4989"/>
                  <a:pt x="13562" y="5013"/>
                  <a:pt x="13538" y="5049"/>
                </a:cubicBezTo>
                <a:lnTo>
                  <a:pt x="9156" y="9419"/>
                </a:lnTo>
                <a:cubicBezTo>
                  <a:pt x="9144" y="9442"/>
                  <a:pt x="9120" y="9454"/>
                  <a:pt x="9085" y="9454"/>
                </a:cubicBezTo>
                <a:cubicBezTo>
                  <a:pt x="9049" y="9454"/>
                  <a:pt x="8978" y="9430"/>
                  <a:pt x="8978" y="9347"/>
                </a:cubicBezTo>
                <a:lnTo>
                  <a:pt x="8978" y="7930"/>
                </a:lnTo>
                <a:cubicBezTo>
                  <a:pt x="8978" y="7597"/>
                  <a:pt x="8716" y="7335"/>
                  <a:pt x="8382" y="7335"/>
                </a:cubicBezTo>
                <a:lnTo>
                  <a:pt x="596" y="7335"/>
                </a:lnTo>
                <a:cubicBezTo>
                  <a:pt x="536" y="7335"/>
                  <a:pt x="488" y="7287"/>
                  <a:pt x="488" y="7228"/>
                </a:cubicBezTo>
                <a:lnTo>
                  <a:pt x="488" y="2703"/>
                </a:lnTo>
                <a:cubicBezTo>
                  <a:pt x="488" y="2644"/>
                  <a:pt x="536" y="2608"/>
                  <a:pt x="596" y="2608"/>
                </a:cubicBezTo>
                <a:lnTo>
                  <a:pt x="8382" y="2608"/>
                </a:lnTo>
                <a:cubicBezTo>
                  <a:pt x="8716" y="2608"/>
                  <a:pt x="8978" y="2334"/>
                  <a:pt x="8978" y="2013"/>
                </a:cubicBezTo>
                <a:lnTo>
                  <a:pt x="8978" y="596"/>
                </a:lnTo>
                <a:cubicBezTo>
                  <a:pt x="8978" y="513"/>
                  <a:pt x="9049" y="489"/>
                  <a:pt x="9085" y="489"/>
                </a:cubicBezTo>
                <a:close/>
                <a:moveTo>
                  <a:pt x="9085" y="1"/>
                </a:moveTo>
                <a:cubicBezTo>
                  <a:pt x="8763" y="1"/>
                  <a:pt x="8489" y="263"/>
                  <a:pt x="8489" y="596"/>
                </a:cubicBezTo>
                <a:lnTo>
                  <a:pt x="8489" y="2013"/>
                </a:lnTo>
                <a:cubicBezTo>
                  <a:pt x="8489" y="2061"/>
                  <a:pt x="8442" y="2108"/>
                  <a:pt x="8382" y="2108"/>
                </a:cubicBezTo>
                <a:lnTo>
                  <a:pt x="596" y="2108"/>
                </a:lnTo>
                <a:cubicBezTo>
                  <a:pt x="274" y="2108"/>
                  <a:pt x="0" y="2382"/>
                  <a:pt x="0" y="2703"/>
                </a:cubicBezTo>
                <a:lnTo>
                  <a:pt x="0" y="7228"/>
                </a:lnTo>
                <a:cubicBezTo>
                  <a:pt x="0" y="7561"/>
                  <a:pt x="274" y="7823"/>
                  <a:pt x="596" y="7823"/>
                </a:cubicBezTo>
                <a:lnTo>
                  <a:pt x="8382" y="7823"/>
                </a:lnTo>
                <a:cubicBezTo>
                  <a:pt x="8442" y="7823"/>
                  <a:pt x="8489" y="7871"/>
                  <a:pt x="8489" y="7930"/>
                </a:cubicBezTo>
                <a:lnTo>
                  <a:pt x="8489" y="9347"/>
                </a:lnTo>
                <a:cubicBezTo>
                  <a:pt x="8489" y="9680"/>
                  <a:pt x="8763" y="9942"/>
                  <a:pt x="9085" y="9942"/>
                </a:cubicBezTo>
                <a:cubicBezTo>
                  <a:pt x="9251" y="9942"/>
                  <a:pt x="9394" y="9883"/>
                  <a:pt x="9501" y="9764"/>
                </a:cubicBezTo>
                <a:lnTo>
                  <a:pt x="13883" y="5394"/>
                </a:lnTo>
                <a:cubicBezTo>
                  <a:pt x="14002" y="5275"/>
                  <a:pt x="14062" y="5132"/>
                  <a:pt x="14062" y="4966"/>
                </a:cubicBezTo>
                <a:cubicBezTo>
                  <a:pt x="14062" y="4811"/>
                  <a:pt x="14002" y="4656"/>
                  <a:pt x="13883" y="4549"/>
                </a:cubicBezTo>
                <a:lnTo>
                  <a:pt x="9501" y="167"/>
                </a:lnTo>
                <a:cubicBezTo>
                  <a:pt x="9394" y="60"/>
                  <a:pt x="9251" y="1"/>
                  <a:pt x="908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991" name="Google Shape;991;p25"/>
          <p:cNvGrpSpPr/>
          <p:nvPr/>
        </p:nvGrpSpPr>
        <p:grpSpPr>
          <a:xfrm>
            <a:off x="4744251" y="96738"/>
            <a:ext cx="2967468" cy="6460874"/>
            <a:chOff x="2731617" y="1444942"/>
            <a:chExt cx="1156806" cy="2705407"/>
          </a:xfrm>
          <a:solidFill>
            <a:schemeClr val="accent6"/>
          </a:solidFill>
        </p:grpSpPr>
        <p:sp>
          <p:nvSpPr>
            <p:cNvPr id="992" name="Google Shape;992;p25"/>
            <p:cNvSpPr/>
            <p:nvPr/>
          </p:nvSpPr>
          <p:spPr>
            <a:xfrm>
              <a:off x="2994908" y="3234080"/>
              <a:ext cx="14833" cy="766745"/>
            </a:xfrm>
            <a:custGeom>
              <a:avLst/>
              <a:gdLst/>
              <a:ahLst/>
              <a:cxnLst/>
              <a:rect l="l" t="t" r="r" b="b"/>
              <a:pathLst>
                <a:path w="489" h="25278" extrusionOk="0">
                  <a:moveTo>
                    <a:pt x="0" y="1"/>
                  </a:moveTo>
                  <a:lnTo>
                    <a:pt x="0" y="25278"/>
                  </a:lnTo>
                  <a:lnTo>
                    <a:pt x="488" y="25278"/>
                  </a:lnTo>
                  <a:lnTo>
                    <a:pt x="4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2923019" y="3991437"/>
              <a:ext cx="158942" cy="158912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2620" y="488"/>
                  </a:moveTo>
                  <a:cubicBezTo>
                    <a:pt x="3787" y="488"/>
                    <a:pt x="4740" y="1453"/>
                    <a:pt x="4740" y="2620"/>
                  </a:cubicBezTo>
                  <a:cubicBezTo>
                    <a:pt x="4740" y="3798"/>
                    <a:pt x="3787" y="4751"/>
                    <a:pt x="2620" y="4751"/>
                  </a:cubicBezTo>
                  <a:cubicBezTo>
                    <a:pt x="1442" y="4751"/>
                    <a:pt x="489" y="3798"/>
                    <a:pt x="489" y="2620"/>
                  </a:cubicBezTo>
                  <a:cubicBezTo>
                    <a:pt x="489" y="1453"/>
                    <a:pt x="1442" y="488"/>
                    <a:pt x="2620" y="488"/>
                  </a:cubicBezTo>
                  <a:close/>
                  <a:moveTo>
                    <a:pt x="2620" y="0"/>
                  </a:moveTo>
                  <a:cubicBezTo>
                    <a:pt x="1180" y="0"/>
                    <a:pt x="1" y="1179"/>
                    <a:pt x="1" y="2620"/>
                  </a:cubicBezTo>
                  <a:cubicBezTo>
                    <a:pt x="1" y="4060"/>
                    <a:pt x="1180" y="5239"/>
                    <a:pt x="2620" y="5239"/>
                  </a:cubicBezTo>
                  <a:cubicBezTo>
                    <a:pt x="4061" y="5239"/>
                    <a:pt x="5240" y="4060"/>
                    <a:pt x="5240" y="2620"/>
                  </a:cubicBezTo>
                  <a:cubicBezTo>
                    <a:pt x="5240" y="1179"/>
                    <a:pt x="4061" y="0"/>
                    <a:pt x="2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2962755" y="4031143"/>
              <a:ext cx="79471" cy="79501"/>
            </a:xfrm>
            <a:custGeom>
              <a:avLst/>
              <a:gdLst/>
              <a:ahLst/>
              <a:cxnLst/>
              <a:rect l="l" t="t" r="r" b="b"/>
              <a:pathLst>
                <a:path w="2620" h="2621" extrusionOk="0">
                  <a:moveTo>
                    <a:pt x="1310" y="1"/>
                  </a:moveTo>
                  <a:cubicBezTo>
                    <a:pt x="584" y="1"/>
                    <a:pt x="1" y="584"/>
                    <a:pt x="1" y="1311"/>
                  </a:cubicBezTo>
                  <a:cubicBezTo>
                    <a:pt x="1" y="2037"/>
                    <a:pt x="584" y="2620"/>
                    <a:pt x="1310" y="2620"/>
                  </a:cubicBezTo>
                  <a:cubicBezTo>
                    <a:pt x="2037" y="2620"/>
                    <a:pt x="2620" y="2037"/>
                    <a:pt x="2620" y="1311"/>
                  </a:cubicBezTo>
                  <a:cubicBezTo>
                    <a:pt x="2620" y="584"/>
                    <a:pt x="2037" y="1"/>
                    <a:pt x="1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3595502" y="2250256"/>
              <a:ext cx="292921" cy="504975"/>
            </a:xfrm>
            <a:custGeom>
              <a:avLst/>
              <a:gdLst/>
              <a:ahLst/>
              <a:cxnLst/>
              <a:rect l="l" t="t" r="r" b="b"/>
              <a:pathLst>
                <a:path w="9657" h="16648" extrusionOk="0">
                  <a:moveTo>
                    <a:pt x="384" y="1"/>
                  </a:moveTo>
                  <a:cubicBezTo>
                    <a:pt x="270" y="1"/>
                    <a:pt x="158" y="56"/>
                    <a:pt x="96" y="157"/>
                  </a:cubicBezTo>
                  <a:cubicBezTo>
                    <a:pt x="0" y="324"/>
                    <a:pt x="48" y="526"/>
                    <a:pt x="203" y="621"/>
                  </a:cubicBezTo>
                  <a:cubicBezTo>
                    <a:pt x="5692" y="4003"/>
                    <a:pt x="8978" y="9861"/>
                    <a:pt x="8978" y="16302"/>
                  </a:cubicBezTo>
                  <a:cubicBezTo>
                    <a:pt x="8978" y="16492"/>
                    <a:pt x="9121" y="16647"/>
                    <a:pt x="9311" y="16647"/>
                  </a:cubicBezTo>
                  <a:cubicBezTo>
                    <a:pt x="9502" y="16647"/>
                    <a:pt x="9656" y="16492"/>
                    <a:pt x="9656" y="16302"/>
                  </a:cubicBezTo>
                  <a:cubicBezTo>
                    <a:pt x="9656" y="9623"/>
                    <a:pt x="6251" y="3550"/>
                    <a:pt x="560" y="50"/>
                  </a:cubicBezTo>
                  <a:cubicBezTo>
                    <a:pt x="506" y="17"/>
                    <a:pt x="445" y="1"/>
                    <a:pt x="3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2731617" y="2250256"/>
              <a:ext cx="292921" cy="988900"/>
            </a:xfrm>
            <a:custGeom>
              <a:avLst/>
              <a:gdLst/>
              <a:ahLst/>
              <a:cxnLst/>
              <a:rect l="l" t="t" r="r" b="b"/>
              <a:pathLst>
                <a:path w="9657" h="32602" extrusionOk="0">
                  <a:moveTo>
                    <a:pt x="9267" y="1"/>
                  </a:moveTo>
                  <a:cubicBezTo>
                    <a:pt x="9206" y="1"/>
                    <a:pt x="9143" y="17"/>
                    <a:pt x="9085" y="50"/>
                  </a:cubicBezTo>
                  <a:cubicBezTo>
                    <a:pt x="3394" y="3550"/>
                    <a:pt x="1" y="9623"/>
                    <a:pt x="1" y="16302"/>
                  </a:cubicBezTo>
                  <a:cubicBezTo>
                    <a:pt x="1" y="22981"/>
                    <a:pt x="3394" y="29053"/>
                    <a:pt x="9085" y="32554"/>
                  </a:cubicBezTo>
                  <a:cubicBezTo>
                    <a:pt x="9145" y="32590"/>
                    <a:pt x="9204" y="32602"/>
                    <a:pt x="9264" y="32602"/>
                  </a:cubicBezTo>
                  <a:cubicBezTo>
                    <a:pt x="9383" y="32602"/>
                    <a:pt x="9490" y="32554"/>
                    <a:pt x="9561" y="32447"/>
                  </a:cubicBezTo>
                  <a:cubicBezTo>
                    <a:pt x="9657" y="32292"/>
                    <a:pt x="9609" y="32078"/>
                    <a:pt x="9442" y="31982"/>
                  </a:cubicBezTo>
                  <a:cubicBezTo>
                    <a:pt x="3953" y="28601"/>
                    <a:pt x="667" y="22743"/>
                    <a:pt x="667" y="16302"/>
                  </a:cubicBezTo>
                  <a:cubicBezTo>
                    <a:pt x="667" y="9861"/>
                    <a:pt x="3953" y="4003"/>
                    <a:pt x="9442" y="621"/>
                  </a:cubicBezTo>
                  <a:cubicBezTo>
                    <a:pt x="9609" y="526"/>
                    <a:pt x="9657" y="324"/>
                    <a:pt x="9561" y="157"/>
                  </a:cubicBezTo>
                  <a:cubicBezTo>
                    <a:pt x="9492" y="56"/>
                    <a:pt x="9381" y="1"/>
                    <a:pt x="92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3595502" y="2734615"/>
              <a:ext cx="292921" cy="504551"/>
            </a:xfrm>
            <a:custGeom>
              <a:avLst/>
              <a:gdLst/>
              <a:ahLst/>
              <a:cxnLst/>
              <a:rect l="l" t="t" r="r" b="b"/>
              <a:pathLst>
                <a:path w="9657" h="16634" extrusionOk="0">
                  <a:moveTo>
                    <a:pt x="9311" y="1"/>
                  </a:moveTo>
                  <a:cubicBezTo>
                    <a:pt x="9121" y="1"/>
                    <a:pt x="8978" y="143"/>
                    <a:pt x="8978" y="334"/>
                  </a:cubicBezTo>
                  <a:cubicBezTo>
                    <a:pt x="8978" y="6775"/>
                    <a:pt x="5692" y="12633"/>
                    <a:pt x="203" y="16014"/>
                  </a:cubicBezTo>
                  <a:cubicBezTo>
                    <a:pt x="48" y="16110"/>
                    <a:pt x="0" y="16324"/>
                    <a:pt x="96" y="16479"/>
                  </a:cubicBezTo>
                  <a:cubicBezTo>
                    <a:pt x="155" y="16586"/>
                    <a:pt x="262" y="16634"/>
                    <a:pt x="381" y="16634"/>
                  </a:cubicBezTo>
                  <a:cubicBezTo>
                    <a:pt x="441" y="16634"/>
                    <a:pt x="500" y="16622"/>
                    <a:pt x="560" y="16586"/>
                  </a:cubicBezTo>
                  <a:cubicBezTo>
                    <a:pt x="6251" y="13085"/>
                    <a:pt x="9656" y="7013"/>
                    <a:pt x="9656" y="334"/>
                  </a:cubicBezTo>
                  <a:cubicBezTo>
                    <a:pt x="9656" y="143"/>
                    <a:pt x="9502" y="1"/>
                    <a:pt x="9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2820463" y="2255352"/>
              <a:ext cx="978739" cy="978739"/>
            </a:xfrm>
            <a:custGeom>
              <a:avLst/>
              <a:gdLst/>
              <a:ahLst/>
              <a:cxnLst/>
              <a:rect l="l" t="t" r="r" b="b"/>
              <a:pathLst>
                <a:path w="32267" h="32267" extrusionOk="0">
                  <a:moveTo>
                    <a:pt x="16134" y="334"/>
                  </a:moveTo>
                  <a:cubicBezTo>
                    <a:pt x="24849" y="334"/>
                    <a:pt x="31933" y="7430"/>
                    <a:pt x="31933" y="16134"/>
                  </a:cubicBezTo>
                  <a:cubicBezTo>
                    <a:pt x="31933" y="24849"/>
                    <a:pt x="24849" y="31933"/>
                    <a:pt x="16134" y="31933"/>
                  </a:cubicBezTo>
                  <a:cubicBezTo>
                    <a:pt x="7418" y="31933"/>
                    <a:pt x="334" y="24849"/>
                    <a:pt x="334" y="16134"/>
                  </a:cubicBezTo>
                  <a:cubicBezTo>
                    <a:pt x="334" y="7430"/>
                    <a:pt x="7418" y="334"/>
                    <a:pt x="16134" y="334"/>
                  </a:cubicBezTo>
                  <a:close/>
                  <a:moveTo>
                    <a:pt x="16134" y="1"/>
                  </a:moveTo>
                  <a:cubicBezTo>
                    <a:pt x="7240" y="1"/>
                    <a:pt x="1" y="7240"/>
                    <a:pt x="1" y="16134"/>
                  </a:cubicBezTo>
                  <a:cubicBezTo>
                    <a:pt x="1" y="25028"/>
                    <a:pt x="7240" y="32267"/>
                    <a:pt x="16134" y="32267"/>
                  </a:cubicBezTo>
                  <a:cubicBezTo>
                    <a:pt x="25027" y="32267"/>
                    <a:pt x="32266" y="25028"/>
                    <a:pt x="32266" y="16134"/>
                  </a:cubicBezTo>
                  <a:cubicBezTo>
                    <a:pt x="32266" y="7240"/>
                    <a:pt x="25027" y="1"/>
                    <a:pt x="161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3299725" y="2331943"/>
              <a:ext cx="422926" cy="423290"/>
            </a:xfrm>
            <a:custGeom>
              <a:avLst/>
              <a:gdLst/>
              <a:ahLst/>
              <a:cxnLst/>
              <a:rect l="l" t="t" r="r" b="b"/>
              <a:pathLst>
                <a:path w="13943" h="13955" extrusionOk="0">
                  <a:moveTo>
                    <a:pt x="334" y="0"/>
                  </a:moveTo>
                  <a:cubicBezTo>
                    <a:pt x="143" y="0"/>
                    <a:pt x="0" y="155"/>
                    <a:pt x="0" y="333"/>
                  </a:cubicBezTo>
                  <a:cubicBezTo>
                    <a:pt x="0" y="524"/>
                    <a:pt x="143" y="679"/>
                    <a:pt x="334" y="679"/>
                  </a:cubicBezTo>
                  <a:cubicBezTo>
                    <a:pt x="7465" y="679"/>
                    <a:pt x="13264" y="6477"/>
                    <a:pt x="13264" y="13609"/>
                  </a:cubicBezTo>
                  <a:cubicBezTo>
                    <a:pt x="13264" y="13799"/>
                    <a:pt x="13418" y="13954"/>
                    <a:pt x="13609" y="13954"/>
                  </a:cubicBezTo>
                  <a:cubicBezTo>
                    <a:pt x="13788" y="13954"/>
                    <a:pt x="13942" y="13799"/>
                    <a:pt x="13942" y="13609"/>
                  </a:cubicBezTo>
                  <a:cubicBezTo>
                    <a:pt x="13942" y="6108"/>
                    <a:pt x="7834" y="0"/>
                    <a:pt x="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2864901" y="2698427"/>
              <a:ext cx="397993" cy="471488"/>
            </a:xfrm>
            <a:custGeom>
              <a:avLst/>
              <a:gdLst/>
              <a:ahLst/>
              <a:cxnLst/>
              <a:rect l="l" t="t" r="r" b="b"/>
              <a:pathLst>
                <a:path w="13121" h="15544" extrusionOk="0">
                  <a:moveTo>
                    <a:pt x="1301" y="0"/>
                  </a:moveTo>
                  <a:cubicBezTo>
                    <a:pt x="1130" y="0"/>
                    <a:pt x="986" y="125"/>
                    <a:pt x="964" y="301"/>
                  </a:cubicBezTo>
                  <a:cubicBezTo>
                    <a:pt x="0" y="7742"/>
                    <a:pt x="5274" y="14576"/>
                    <a:pt x="12716" y="15541"/>
                  </a:cubicBezTo>
                  <a:cubicBezTo>
                    <a:pt x="12731" y="15542"/>
                    <a:pt x="12746" y="15543"/>
                    <a:pt x="12760" y="15543"/>
                  </a:cubicBezTo>
                  <a:cubicBezTo>
                    <a:pt x="12932" y="15543"/>
                    <a:pt x="13075" y="15418"/>
                    <a:pt x="13097" y="15243"/>
                  </a:cubicBezTo>
                  <a:cubicBezTo>
                    <a:pt x="13121" y="15064"/>
                    <a:pt x="12990" y="14886"/>
                    <a:pt x="12811" y="14862"/>
                  </a:cubicBezTo>
                  <a:cubicBezTo>
                    <a:pt x="5739" y="13957"/>
                    <a:pt x="726" y="7456"/>
                    <a:pt x="1631" y="384"/>
                  </a:cubicBezTo>
                  <a:cubicBezTo>
                    <a:pt x="1655" y="205"/>
                    <a:pt x="1524" y="27"/>
                    <a:pt x="1345" y="3"/>
                  </a:cubicBezTo>
                  <a:cubicBezTo>
                    <a:pt x="1330" y="1"/>
                    <a:pt x="1316" y="0"/>
                    <a:pt x="1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2976496" y="2411749"/>
              <a:ext cx="666678" cy="667072"/>
            </a:xfrm>
            <a:custGeom>
              <a:avLst/>
              <a:gdLst/>
              <a:ahLst/>
              <a:cxnLst/>
              <a:rect l="l" t="t" r="r" b="b"/>
              <a:pathLst>
                <a:path w="21979" h="21992" extrusionOk="0">
                  <a:moveTo>
                    <a:pt x="10990" y="0"/>
                  </a:moveTo>
                  <a:cubicBezTo>
                    <a:pt x="4917" y="0"/>
                    <a:pt x="0" y="4930"/>
                    <a:pt x="0" y="11002"/>
                  </a:cubicBezTo>
                  <a:cubicBezTo>
                    <a:pt x="0" y="17062"/>
                    <a:pt x="4917" y="21991"/>
                    <a:pt x="10990" y="21991"/>
                  </a:cubicBezTo>
                  <a:cubicBezTo>
                    <a:pt x="17062" y="21991"/>
                    <a:pt x="21979" y="17062"/>
                    <a:pt x="21979" y="11002"/>
                  </a:cubicBezTo>
                  <a:cubicBezTo>
                    <a:pt x="21979" y="4930"/>
                    <a:pt x="17062" y="0"/>
                    <a:pt x="10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3233629" y="1882649"/>
              <a:ext cx="158942" cy="158942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2620" y="501"/>
                  </a:moveTo>
                  <a:cubicBezTo>
                    <a:pt x="3786" y="501"/>
                    <a:pt x="4751" y="1453"/>
                    <a:pt x="4751" y="2620"/>
                  </a:cubicBezTo>
                  <a:cubicBezTo>
                    <a:pt x="4751" y="3799"/>
                    <a:pt x="3786" y="4751"/>
                    <a:pt x="2620" y="4751"/>
                  </a:cubicBezTo>
                  <a:cubicBezTo>
                    <a:pt x="1441" y="4751"/>
                    <a:pt x="488" y="3799"/>
                    <a:pt x="488" y="2620"/>
                  </a:cubicBezTo>
                  <a:cubicBezTo>
                    <a:pt x="488" y="1453"/>
                    <a:pt x="1441" y="501"/>
                    <a:pt x="2620" y="501"/>
                  </a:cubicBezTo>
                  <a:close/>
                  <a:moveTo>
                    <a:pt x="2620" y="1"/>
                  </a:moveTo>
                  <a:cubicBezTo>
                    <a:pt x="1179" y="1"/>
                    <a:pt x="0" y="1179"/>
                    <a:pt x="0" y="2620"/>
                  </a:cubicBezTo>
                  <a:cubicBezTo>
                    <a:pt x="0" y="4061"/>
                    <a:pt x="1179" y="5239"/>
                    <a:pt x="2620" y="5239"/>
                  </a:cubicBezTo>
                  <a:cubicBezTo>
                    <a:pt x="4060" y="5239"/>
                    <a:pt x="5239" y="4061"/>
                    <a:pt x="5239" y="2620"/>
                  </a:cubicBezTo>
                  <a:cubicBezTo>
                    <a:pt x="5239" y="1179"/>
                    <a:pt x="4060" y="1"/>
                    <a:pt x="2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3273335" y="1922385"/>
              <a:ext cx="79501" cy="79471"/>
            </a:xfrm>
            <a:custGeom>
              <a:avLst/>
              <a:gdLst/>
              <a:ahLst/>
              <a:cxnLst/>
              <a:rect l="l" t="t" r="r" b="b"/>
              <a:pathLst>
                <a:path w="2621" h="2620" extrusionOk="0">
                  <a:moveTo>
                    <a:pt x="1311" y="0"/>
                  </a:moveTo>
                  <a:cubicBezTo>
                    <a:pt x="584" y="0"/>
                    <a:pt x="1" y="584"/>
                    <a:pt x="1" y="1310"/>
                  </a:cubicBezTo>
                  <a:cubicBezTo>
                    <a:pt x="1" y="2036"/>
                    <a:pt x="584" y="2620"/>
                    <a:pt x="1311" y="2620"/>
                  </a:cubicBezTo>
                  <a:cubicBezTo>
                    <a:pt x="2037" y="2620"/>
                    <a:pt x="2620" y="2036"/>
                    <a:pt x="2620" y="1310"/>
                  </a:cubicBezTo>
                  <a:cubicBezTo>
                    <a:pt x="2620" y="584"/>
                    <a:pt x="2037" y="0"/>
                    <a:pt x="13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2931330" y="1444942"/>
              <a:ext cx="937435" cy="524783"/>
            </a:xfrm>
            <a:custGeom>
              <a:avLst/>
              <a:gdLst/>
              <a:ahLst/>
              <a:cxnLst/>
              <a:rect l="l" t="t" r="r" b="b"/>
              <a:pathLst>
                <a:path w="28457" h="17301" extrusionOk="0">
                  <a:moveTo>
                    <a:pt x="1811" y="0"/>
                  </a:moveTo>
                  <a:cubicBezTo>
                    <a:pt x="810" y="0"/>
                    <a:pt x="1" y="822"/>
                    <a:pt x="1" y="1822"/>
                  </a:cubicBezTo>
                  <a:lnTo>
                    <a:pt x="1" y="15490"/>
                  </a:lnTo>
                  <a:cubicBezTo>
                    <a:pt x="1" y="16491"/>
                    <a:pt x="810" y="17300"/>
                    <a:pt x="1811" y="17300"/>
                  </a:cubicBezTo>
                  <a:lnTo>
                    <a:pt x="10097" y="17300"/>
                  </a:lnTo>
                  <a:cubicBezTo>
                    <a:pt x="10228" y="17300"/>
                    <a:pt x="10335" y="17193"/>
                    <a:pt x="10335" y="17050"/>
                  </a:cubicBezTo>
                  <a:cubicBezTo>
                    <a:pt x="10335" y="16919"/>
                    <a:pt x="10228" y="16812"/>
                    <a:pt x="10097" y="16812"/>
                  </a:cubicBezTo>
                  <a:lnTo>
                    <a:pt x="1811" y="16812"/>
                  </a:lnTo>
                  <a:cubicBezTo>
                    <a:pt x="1084" y="16812"/>
                    <a:pt x="489" y="16217"/>
                    <a:pt x="489" y="15490"/>
                  </a:cubicBezTo>
                  <a:lnTo>
                    <a:pt x="489" y="1822"/>
                  </a:lnTo>
                  <a:cubicBezTo>
                    <a:pt x="489" y="1084"/>
                    <a:pt x="1084" y="500"/>
                    <a:pt x="1811" y="500"/>
                  </a:cubicBezTo>
                  <a:lnTo>
                    <a:pt x="26647" y="500"/>
                  </a:lnTo>
                  <a:cubicBezTo>
                    <a:pt x="27385" y="500"/>
                    <a:pt x="27969" y="1084"/>
                    <a:pt x="27969" y="1822"/>
                  </a:cubicBezTo>
                  <a:lnTo>
                    <a:pt x="27969" y="15490"/>
                  </a:lnTo>
                  <a:cubicBezTo>
                    <a:pt x="27969" y="16217"/>
                    <a:pt x="27385" y="16812"/>
                    <a:pt x="26647" y="16812"/>
                  </a:cubicBezTo>
                  <a:lnTo>
                    <a:pt x="20968" y="16812"/>
                  </a:lnTo>
                  <a:cubicBezTo>
                    <a:pt x="20837" y="16812"/>
                    <a:pt x="20730" y="16919"/>
                    <a:pt x="20730" y="17050"/>
                  </a:cubicBezTo>
                  <a:cubicBezTo>
                    <a:pt x="20730" y="17193"/>
                    <a:pt x="20837" y="17300"/>
                    <a:pt x="20968" y="17300"/>
                  </a:cubicBezTo>
                  <a:lnTo>
                    <a:pt x="26647" y="17300"/>
                  </a:lnTo>
                  <a:cubicBezTo>
                    <a:pt x="27647" y="17300"/>
                    <a:pt x="28457" y="16491"/>
                    <a:pt x="28457" y="15490"/>
                  </a:cubicBezTo>
                  <a:lnTo>
                    <a:pt x="28457" y="1822"/>
                  </a:lnTo>
                  <a:cubicBezTo>
                    <a:pt x="28457" y="822"/>
                    <a:pt x="27647" y="0"/>
                    <a:pt x="26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solidFill>
                    <a:schemeClr val="bg1"/>
                  </a:solidFill>
                  <a:latin typeface="Avenir Book" panose="02000503020000020003" pitchFamily="2" charset="0"/>
                  <a:ea typeface="Fira Sans Extra Condensed"/>
                  <a:cs typeface="Al Nile" pitchFamily="2" charset="-78"/>
                  <a:sym typeface="Fira Sans Extra Condensed"/>
                </a:rPr>
                <a:t>PYTHON</a:t>
              </a:r>
              <a:endParaRPr sz="4000">
                <a:solidFill>
                  <a:schemeClr val="bg1"/>
                </a:solidFill>
                <a:latin typeface="Avenir Book" panose="02000503020000020003" pitchFamily="2" charset="0"/>
                <a:ea typeface="Fira Sans Extra Condensed"/>
                <a:cs typeface="Al Nile" pitchFamily="2" charset="-78"/>
                <a:sym typeface="Fira Sans Extra Condensed"/>
              </a:endParaRPr>
            </a:p>
          </p:txBody>
        </p:sp>
        <p:sp>
          <p:nvSpPr>
            <p:cNvPr id="1005" name="Google Shape;1005;p25"/>
            <p:cNvSpPr/>
            <p:nvPr/>
          </p:nvSpPr>
          <p:spPr>
            <a:xfrm>
              <a:off x="3625835" y="1954872"/>
              <a:ext cx="14833" cy="328683"/>
            </a:xfrm>
            <a:custGeom>
              <a:avLst/>
              <a:gdLst/>
              <a:ahLst/>
              <a:cxnLst/>
              <a:rect l="l" t="t" r="r" b="b"/>
              <a:pathLst>
                <a:path w="489" h="10836" extrusionOk="0">
                  <a:moveTo>
                    <a:pt x="239" y="1"/>
                  </a:moveTo>
                  <a:cubicBezTo>
                    <a:pt x="108" y="1"/>
                    <a:pt x="0" y="108"/>
                    <a:pt x="0" y="239"/>
                  </a:cubicBezTo>
                  <a:lnTo>
                    <a:pt x="0" y="10586"/>
                  </a:lnTo>
                  <a:cubicBezTo>
                    <a:pt x="0" y="10728"/>
                    <a:pt x="108" y="10836"/>
                    <a:pt x="239" y="10836"/>
                  </a:cubicBezTo>
                  <a:cubicBezTo>
                    <a:pt x="381" y="10836"/>
                    <a:pt x="489" y="10728"/>
                    <a:pt x="489" y="10586"/>
                  </a:cubicBezTo>
                  <a:lnTo>
                    <a:pt x="489" y="239"/>
                  </a:lnTo>
                  <a:cubicBezTo>
                    <a:pt x="489" y="108"/>
                    <a:pt x="381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21" name="Google Shape;1021;p25"/>
          <p:cNvGrpSpPr/>
          <p:nvPr/>
        </p:nvGrpSpPr>
        <p:grpSpPr>
          <a:xfrm>
            <a:off x="8962090" y="-2"/>
            <a:ext cx="3095739" cy="6623373"/>
            <a:chOff x="4601292" y="1358250"/>
            <a:chExt cx="1156806" cy="2695662"/>
          </a:xfrm>
        </p:grpSpPr>
        <p:sp>
          <p:nvSpPr>
            <p:cNvPr id="1022" name="Google Shape;1022;p25"/>
            <p:cNvSpPr/>
            <p:nvPr/>
          </p:nvSpPr>
          <p:spPr>
            <a:xfrm>
              <a:off x="4870346" y="1507792"/>
              <a:ext cx="14863" cy="766381"/>
            </a:xfrm>
            <a:custGeom>
              <a:avLst/>
              <a:gdLst/>
              <a:ahLst/>
              <a:cxnLst/>
              <a:rect l="l" t="t" r="r" b="b"/>
              <a:pathLst>
                <a:path w="490" h="25266" extrusionOk="0">
                  <a:moveTo>
                    <a:pt x="1" y="0"/>
                  </a:moveTo>
                  <a:lnTo>
                    <a:pt x="1" y="25265"/>
                  </a:lnTo>
                  <a:lnTo>
                    <a:pt x="489" y="2526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3" name="Google Shape;1023;p25"/>
            <p:cNvSpPr/>
            <p:nvPr/>
          </p:nvSpPr>
          <p:spPr>
            <a:xfrm>
              <a:off x="4798487" y="1358250"/>
              <a:ext cx="158578" cy="158578"/>
            </a:xfrm>
            <a:custGeom>
              <a:avLst/>
              <a:gdLst/>
              <a:ahLst/>
              <a:cxnLst/>
              <a:rect l="l" t="t" r="r" b="b"/>
              <a:pathLst>
                <a:path w="5228" h="5228" extrusionOk="0">
                  <a:moveTo>
                    <a:pt x="2608" y="489"/>
                  </a:moveTo>
                  <a:cubicBezTo>
                    <a:pt x="3787" y="489"/>
                    <a:pt x="4739" y="1442"/>
                    <a:pt x="4739" y="2620"/>
                  </a:cubicBezTo>
                  <a:cubicBezTo>
                    <a:pt x="4739" y="3787"/>
                    <a:pt x="3787" y="4740"/>
                    <a:pt x="2608" y="4740"/>
                  </a:cubicBezTo>
                  <a:cubicBezTo>
                    <a:pt x="1441" y="4740"/>
                    <a:pt x="489" y="3787"/>
                    <a:pt x="489" y="2620"/>
                  </a:cubicBezTo>
                  <a:cubicBezTo>
                    <a:pt x="489" y="1442"/>
                    <a:pt x="1441" y="489"/>
                    <a:pt x="2608" y="489"/>
                  </a:cubicBezTo>
                  <a:close/>
                  <a:moveTo>
                    <a:pt x="2608" y="1"/>
                  </a:moveTo>
                  <a:cubicBezTo>
                    <a:pt x="1167" y="1"/>
                    <a:pt x="1" y="1168"/>
                    <a:pt x="1" y="2620"/>
                  </a:cubicBezTo>
                  <a:cubicBezTo>
                    <a:pt x="1" y="4061"/>
                    <a:pt x="1167" y="5228"/>
                    <a:pt x="2608" y="5228"/>
                  </a:cubicBezTo>
                  <a:cubicBezTo>
                    <a:pt x="4061" y="5228"/>
                    <a:pt x="5227" y="4061"/>
                    <a:pt x="5227" y="2620"/>
                  </a:cubicBezTo>
                  <a:cubicBezTo>
                    <a:pt x="5227" y="1168"/>
                    <a:pt x="4061" y="1"/>
                    <a:pt x="2608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4" name="Google Shape;1024;p25"/>
            <p:cNvSpPr/>
            <p:nvPr/>
          </p:nvSpPr>
          <p:spPr>
            <a:xfrm>
              <a:off x="4837860" y="1397622"/>
              <a:ext cx="79471" cy="79835"/>
            </a:xfrm>
            <a:custGeom>
              <a:avLst/>
              <a:gdLst/>
              <a:ahLst/>
              <a:cxnLst/>
              <a:rect l="l" t="t" r="r" b="b"/>
              <a:pathLst>
                <a:path w="2620" h="2632" extrusionOk="0">
                  <a:moveTo>
                    <a:pt x="1310" y="1"/>
                  </a:moveTo>
                  <a:cubicBezTo>
                    <a:pt x="596" y="1"/>
                    <a:pt x="0" y="596"/>
                    <a:pt x="0" y="1322"/>
                  </a:cubicBezTo>
                  <a:cubicBezTo>
                    <a:pt x="0" y="2037"/>
                    <a:pt x="596" y="2632"/>
                    <a:pt x="1310" y="2632"/>
                  </a:cubicBezTo>
                  <a:cubicBezTo>
                    <a:pt x="2036" y="2632"/>
                    <a:pt x="2620" y="2037"/>
                    <a:pt x="2620" y="1322"/>
                  </a:cubicBezTo>
                  <a:cubicBezTo>
                    <a:pt x="2620" y="596"/>
                    <a:pt x="2036" y="1"/>
                    <a:pt x="131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5" name="Google Shape;1025;p25"/>
            <p:cNvSpPr/>
            <p:nvPr/>
          </p:nvSpPr>
          <p:spPr>
            <a:xfrm>
              <a:off x="5465177" y="2250256"/>
              <a:ext cx="292921" cy="504975"/>
            </a:xfrm>
            <a:custGeom>
              <a:avLst/>
              <a:gdLst/>
              <a:ahLst/>
              <a:cxnLst/>
              <a:rect l="l" t="t" r="r" b="b"/>
              <a:pathLst>
                <a:path w="9657" h="16648" extrusionOk="0">
                  <a:moveTo>
                    <a:pt x="384" y="1"/>
                  </a:moveTo>
                  <a:cubicBezTo>
                    <a:pt x="270" y="1"/>
                    <a:pt x="158" y="56"/>
                    <a:pt x="96" y="157"/>
                  </a:cubicBezTo>
                  <a:cubicBezTo>
                    <a:pt x="1" y="324"/>
                    <a:pt x="48" y="526"/>
                    <a:pt x="203" y="621"/>
                  </a:cubicBezTo>
                  <a:cubicBezTo>
                    <a:pt x="5692" y="4003"/>
                    <a:pt x="8978" y="9861"/>
                    <a:pt x="8978" y="16302"/>
                  </a:cubicBezTo>
                  <a:cubicBezTo>
                    <a:pt x="8978" y="16492"/>
                    <a:pt x="9121" y="16647"/>
                    <a:pt x="9311" y="16647"/>
                  </a:cubicBezTo>
                  <a:cubicBezTo>
                    <a:pt x="9502" y="16647"/>
                    <a:pt x="9657" y="16492"/>
                    <a:pt x="9657" y="16302"/>
                  </a:cubicBezTo>
                  <a:cubicBezTo>
                    <a:pt x="9657" y="9623"/>
                    <a:pt x="6251" y="3550"/>
                    <a:pt x="560" y="50"/>
                  </a:cubicBezTo>
                  <a:cubicBezTo>
                    <a:pt x="506" y="17"/>
                    <a:pt x="445" y="1"/>
                    <a:pt x="38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6" name="Google Shape;1026;p25"/>
            <p:cNvSpPr/>
            <p:nvPr/>
          </p:nvSpPr>
          <p:spPr>
            <a:xfrm>
              <a:off x="4601292" y="2250256"/>
              <a:ext cx="292921" cy="988900"/>
            </a:xfrm>
            <a:custGeom>
              <a:avLst/>
              <a:gdLst/>
              <a:ahLst/>
              <a:cxnLst/>
              <a:rect l="l" t="t" r="r" b="b"/>
              <a:pathLst>
                <a:path w="9657" h="32602" extrusionOk="0">
                  <a:moveTo>
                    <a:pt x="9273" y="1"/>
                  </a:moveTo>
                  <a:cubicBezTo>
                    <a:pt x="9212" y="1"/>
                    <a:pt x="9151" y="17"/>
                    <a:pt x="9097" y="50"/>
                  </a:cubicBezTo>
                  <a:cubicBezTo>
                    <a:pt x="3394" y="3550"/>
                    <a:pt x="1" y="9623"/>
                    <a:pt x="1" y="16302"/>
                  </a:cubicBezTo>
                  <a:cubicBezTo>
                    <a:pt x="1" y="22981"/>
                    <a:pt x="3394" y="29053"/>
                    <a:pt x="9097" y="32554"/>
                  </a:cubicBezTo>
                  <a:cubicBezTo>
                    <a:pt x="9145" y="32590"/>
                    <a:pt x="9204" y="32602"/>
                    <a:pt x="9264" y="32602"/>
                  </a:cubicBezTo>
                  <a:cubicBezTo>
                    <a:pt x="9383" y="32602"/>
                    <a:pt x="9490" y="32554"/>
                    <a:pt x="9562" y="32447"/>
                  </a:cubicBezTo>
                  <a:cubicBezTo>
                    <a:pt x="9657" y="32292"/>
                    <a:pt x="9609" y="32078"/>
                    <a:pt x="9442" y="31982"/>
                  </a:cubicBezTo>
                  <a:cubicBezTo>
                    <a:pt x="3954" y="28601"/>
                    <a:pt x="679" y="22743"/>
                    <a:pt x="679" y="16302"/>
                  </a:cubicBezTo>
                  <a:cubicBezTo>
                    <a:pt x="679" y="9861"/>
                    <a:pt x="3954" y="4003"/>
                    <a:pt x="9442" y="621"/>
                  </a:cubicBezTo>
                  <a:cubicBezTo>
                    <a:pt x="9609" y="526"/>
                    <a:pt x="9657" y="324"/>
                    <a:pt x="9562" y="157"/>
                  </a:cubicBezTo>
                  <a:cubicBezTo>
                    <a:pt x="9499" y="56"/>
                    <a:pt x="9387" y="1"/>
                    <a:pt x="9273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7" name="Google Shape;1027;p25"/>
            <p:cNvSpPr/>
            <p:nvPr/>
          </p:nvSpPr>
          <p:spPr>
            <a:xfrm>
              <a:off x="5465177" y="2734615"/>
              <a:ext cx="292921" cy="504551"/>
            </a:xfrm>
            <a:custGeom>
              <a:avLst/>
              <a:gdLst/>
              <a:ahLst/>
              <a:cxnLst/>
              <a:rect l="l" t="t" r="r" b="b"/>
              <a:pathLst>
                <a:path w="9657" h="16634" extrusionOk="0">
                  <a:moveTo>
                    <a:pt x="9311" y="1"/>
                  </a:moveTo>
                  <a:cubicBezTo>
                    <a:pt x="9121" y="1"/>
                    <a:pt x="8978" y="143"/>
                    <a:pt x="8978" y="334"/>
                  </a:cubicBezTo>
                  <a:cubicBezTo>
                    <a:pt x="8978" y="6775"/>
                    <a:pt x="5692" y="12633"/>
                    <a:pt x="203" y="16014"/>
                  </a:cubicBezTo>
                  <a:cubicBezTo>
                    <a:pt x="48" y="16110"/>
                    <a:pt x="1" y="16324"/>
                    <a:pt x="96" y="16479"/>
                  </a:cubicBezTo>
                  <a:cubicBezTo>
                    <a:pt x="155" y="16586"/>
                    <a:pt x="274" y="16634"/>
                    <a:pt x="382" y="16634"/>
                  </a:cubicBezTo>
                  <a:cubicBezTo>
                    <a:pt x="441" y="16634"/>
                    <a:pt x="501" y="16622"/>
                    <a:pt x="560" y="16586"/>
                  </a:cubicBezTo>
                  <a:cubicBezTo>
                    <a:pt x="6251" y="13085"/>
                    <a:pt x="9657" y="7013"/>
                    <a:pt x="9657" y="334"/>
                  </a:cubicBezTo>
                  <a:cubicBezTo>
                    <a:pt x="9657" y="143"/>
                    <a:pt x="9502" y="1"/>
                    <a:pt x="9311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8" name="Google Shape;1028;p25"/>
            <p:cNvSpPr/>
            <p:nvPr/>
          </p:nvSpPr>
          <p:spPr>
            <a:xfrm>
              <a:off x="4690138" y="2255352"/>
              <a:ext cx="978739" cy="978739"/>
            </a:xfrm>
            <a:custGeom>
              <a:avLst/>
              <a:gdLst/>
              <a:ahLst/>
              <a:cxnLst/>
              <a:rect l="l" t="t" r="r" b="b"/>
              <a:pathLst>
                <a:path w="32267" h="32267" extrusionOk="0">
                  <a:moveTo>
                    <a:pt x="16134" y="334"/>
                  </a:moveTo>
                  <a:cubicBezTo>
                    <a:pt x="24849" y="334"/>
                    <a:pt x="31933" y="7430"/>
                    <a:pt x="31933" y="16134"/>
                  </a:cubicBezTo>
                  <a:cubicBezTo>
                    <a:pt x="31933" y="24849"/>
                    <a:pt x="24849" y="31933"/>
                    <a:pt x="16134" y="31933"/>
                  </a:cubicBezTo>
                  <a:cubicBezTo>
                    <a:pt x="7430" y="31933"/>
                    <a:pt x="346" y="24849"/>
                    <a:pt x="346" y="16134"/>
                  </a:cubicBezTo>
                  <a:cubicBezTo>
                    <a:pt x="346" y="7430"/>
                    <a:pt x="7430" y="334"/>
                    <a:pt x="16134" y="334"/>
                  </a:cubicBezTo>
                  <a:close/>
                  <a:moveTo>
                    <a:pt x="16134" y="1"/>
                  </a:moveTo>
                  <a:cubicBezTo>
                    <a:pt x="7240" y="1"/>
                    <a:pt x="1" y="7240"/>
                    <a:pt x="1" y="16134"/>
                  </a:cubicBezTo>
                  <a:cubicBezTo>
                    <a:pt x="1" y="25028"/>
                    <a:pt x="7240" y="32267"/>
                    <a:pt x="16134" y="32267"/>
                  </a:cubicBezTo>
                  <a:cubicBezTo>
                    <a:pt x="25028" y="32267"/>
                    <a:pt x="32267" y="25028"/>
                    <a:pt x="32267" y="16134"/>
                  </a:cubicBezTo>
                  <a:cubicBezTo>
                    <a:pt x="32267" y="7240"/>
                    <a:pt x="25028" y="1"/>
                    <a:pt x="16134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9" name="Google Shape;1029;p25"/>
            <p:cNvSpPr/>
            <p:nvPr/>
          </p:nvSpPr>
          <p:spPr>
            <a:xfrm>
              <a:off x="5169400" y="2331943"/>
              <a:ext cx="422926" cy="423290"/>
            </a:xfrm>
            <a:custGeom>
              <a:avLst/>
              <a:gdLst/>
              <a:ahLst/>
              <a:cxnLst/>
              <a:rect l="l" t="t" r="r" b="b"/>
              <a:pathLst>
                <a:path w="13943" h="13955" extrusionOk="0">
                  <a:moveTo>
                    <a:pt x="334" y="0"/>
                  </a:moveTo>
                  <a:cubicBezTo>
                    <a:pt x="155" y="0"/>
                    <a:pt x="0" y="155"/>
                    <a:pt x="0" y="333"/>
                  </a:cubicBezTo>
                  <a:cubicBezTo>
                    <a:pt x="0" y="524"/>
                    <a:pt x="155" y="679"/>
                    <a:pt x="334" y="679"/>
                  </a:cubicBezTo>
                  <a:cubicBezTo>
                    <a:pt x="7466" y="679"/>
                    <a:pt x="13264" y="6477"/>
                    <a:pt x="13264" y="13609"/>
                  </a:cubicBezTo>
                  <a:cubicBezTo>
                    <a:pt x="13264" y="13799"/>
                    <a:pt x="13419" y="13954"/>
                    <a:pt x="13609" y="13954"/>
                  </a:cubicBezTo>
                  <a:cubicBezTo>
                    <a:pt x="13800" y="13954"/>
                    <a:pt x="13943" y="13799"/>
                    <a:pt x="13943" y="13609"/>
                  </a:cubicBezTo>
                  <a:cubicBezTo>
                    <a:pt x="13943" y="6108"/>
                    <a:pt x="7847" y="0"/>
                    <a:pt x="334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0" name="Google Shape;1030;p25"/>
            <p:cNvSpPr/>
            <p:nvPr/>
          </p:nvSpPr>
          <p:spPr>
            <a:xfrm>
              <a:off x="4734576" y="2698427"/>
              <a:ext cx="397993" cy="471488"/>
            </a:xfrm>
            <a:custGeom>
              <a:avLst/>
              <a:gdLst/>
              <a:ahLst/>
              <a:cxnLst/>
              <a:rect l="l" t="t" r="r" b="b"/>
              <a:pathLst>
                <a:path w="13121" h="15544" extrusionOk="0">
                  <a:moveTo>
                    <a:pt x="1301" y="0"/>
                  </a:moveTo>
                  <a:cubicBezTo>
                    <a:pt x="1130" y="0"/>
                    <a:pt x="987" y="125"/>
                    <a:pt x="965" y="301"/>
                  </a:cubicBezTo>
                  <a:cubicBezTo>
                    <a:pt x="0" y="7742"/>
                    <a:pt x="5275" y="14576"/>
                    <a:pt x="12716" y="15541"/>
                  </a:cubicBezTo>
                  <a:cubicBezTo>
                    <a:pt x="12731" y="15542"/>
                    <a:pt x="12746" y="15543"/>
                    <a:pt x="12761" y="15543"/>
                  </a:cubicBezTo>
                  <a:cubicBezTo>
                    <a:pt x="12932" y="15543"/>
                    <a:pt x="13075" y="15418"/>
                    <a:pt x="13097" y="15243"/>
                  </a:cubicBezTo>
                  <a:cubicBezTo>
                    <a:pt x="13121" y="15064"/>
                    <a:pt x="12990" y="14886"/>
                    <a:pt x="12811" y="14862"/>
                  </a:cubicBezTo>
                  <a:cubicBezTo>
                    <a:pt x="5739" y="13957"/>
                    <a:pt x="727" y="7456"/>
                    <a:pt x="1643" y="384"/>
                  </a:cubicBezTo>
                  <a:cubicBezTo>
                    <a:pt x="1667" y="205"/>
                    <a:pt x="1536" y="27"/>
                    <a:pt x="1346" y="3"/>
                  </a:cubicBezTo>
                  <a:cubicBezTo>
                    <a:pt x="1331" y="1"/>
                    <a:pt x="1316" y="0"/>
                    <a:pt x="1301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1" name="Google Shape;1031;p25"/>
            <p:cNvSpPr/>
            <p:nvPr/>
          </p:nvSpPr>
          <p:spPr>
            <a:xfrm>
              <a:off x="4846171" y="2411749"/>
              <a:ext cx="666708" cy="667072"/>
            </a:xfrm>
            <a:custGeom>
              <a:avLst/>
              <a:gdLst/>
              <a:ahLst/>
              <a:cxnLst/>
              <a:rect l="l" t="t" r="r" b="b"/>
              <a:pathLst>
                <a:path w="21980" h="21992" extrusionOk="0">
                  <a:moveTo>
                    <a:pt x="10990" y="0"/>
                  </a:moveTo>
                  <a:cubicBezTo>
                    <a:pt x="4918" y="0"/>
                    <a:pt x="0" y="4930"/>
                    <a:pt x="0" y="11002"/>
                  </a:cubicBezTo>
                  <a:cubicBezTo>
                    <a:pt x="0" y="17062"/>
                    <a:pt x="4918" y="21991"/>
                    <a:pt x="10990" y="21991"/>
                  </a:cubicBezTo>
                  <a:cubicBezTo>
                    <a:pt x="17062" y="21991"/>
                    <a:pt x="21979" y="17062"/>
                    <a:pt x="21979" y="11002"/>
                  </a:cubicBezTo>
                  <a:cubicBezTo>
                    <a:pt x="21979" y="4930"/>
                    <a:pt x="17062" y="0"/>
                    <a:pt x="1099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2" name="Google Shape;1032;p25"/>
            <p:cNvSpPr/>
            <p:nvPr/>
          </p:nvSpPr>
          <p:spPr>
            <a:xfrm>
              <a:off x="5109098" y="3457271"/>
              <a:ext cx="158912" cy="158942"/>
            </a:xfrm>
            <a:custGeom>
              <a:avLst/>
              <a:gdLst/>
              <a:ahLst/>
              <a:cxnLst/>
              <a:rect l="l" t="t" r="r" b="b"/>
              <a:pathLst>
                <a:path w="5239" h="5240" extrusionOk="0">
                  <a:moveTo>
                    <a:pt x="2619" y="489"/>
                  </a:moveTo>
                  <a:cubicBezTo>
                    <a:pt x="3786" y="489"/>
                    <a:pt x="4751" y="1442"/>
                    <a:pt x="4751" y="2620"/>
                  </a:cubicBezTo>
                  <a:cubicBezTo>
                    <a:pt x="4751" y="3787"/>
                    <a:pt x="3786" y="4740"/>
                    <a:pt x="2619" y="4740"/>
                  </a:cubicBezTo>
                  <a:cubicBezTo>
                    <a:pt x="1441" y="4740"/>
                    <a:pt x="488" y="3787"/>
                    <a:pt x="488" y="2620"/>
                  </a:cubicBezTo>
                  <a:cubicBezTo>
                    <a:pt x="488" y="1442"/>
                    <a:pt x="1441" y="489"/>
                    <a:pt x="2619" y="489"/>
                  </a:cubicBezTo>
                  <a:close/>
                  <a:moveTo>
                    <a:pt x="2619" y="1"/>
                  </a:moveTo>
                  <a:cubicBezTo>
                    <a:pt x="1179" y="1"/>
                    <a:pt x="0" y="1180"/>
                    <a:pt x="0" y="2620"/>
                  </a:cubicBezTo>
                  <a:cubicBezTo>
                    <a:pt x="0" y="4061"/>
                    <a:pt x="1179" y="5240"/>
                    <a:pt x="2619" y="5240"/>
                  </a:cubicBezTo>
                  <a:cubicBezTo>
                    <a:pt x="4060" y="5240"/>
                    <a:pt x="5239" y="4061"/>
                    <a:pt x="5239" y="2620"/>
                  </a:cubicBezTo>
                  <a:cubicBezTo>
                    <a:pt x="5239" y="1180"/>
                    <a:pt x="4060" y="1"/>
                    <a:pt x="2619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3" name="Google Shape;1033;p25"/>
            <p:cNvSpPr/>
            <p:nvPr/>
          </p:nvSpPr>
          <p:spPr>
            <a:xfrm>
              <a:off x="5148804" y="3497007"/>
              <a:ext cx="79501" cy="79471"/>
            </a:xfrm>
            <a:custGeom>
              <a:avLst/>
              <a:gdLst/>
              <a:ahLst/>
              <a:cxnLst/>
              <a:rect l="l" t="t" r="r" b="b"/>
              <a:pathLst>
                <a:path w="2621" h="2620" extrusionOk="0">
                  <a:moveTo>
                    <a:pt x="1310" y="1"/>
                  </a:moveTo>
                  <a:cubicBezTo>
                    <a:pt x="584" y="1"/>
                    <a:pt x="1" y="584"/>
                    <a:pt x="1" y="1310"/>
                  </a:cubicBezTo>
                  <a:cubicBezTo>
                    <a:pt x="1" y="2037"/>
                    <a:pt x="584" y="2620"/>
                    <a:pt x="1310" y="2620"/>
                  </a:cubicBezTo>
                  <a:cubicBezTo>
                    <a:pt x="2037" y="2620"/>
                    <a:pt x="2620" y="2037"/>
                    <a:pt x="2620" y="1310"/>
                  </a:cubicBezTo>
                  <a:cubicBezTo>
                    <a:pt x="2620" y="584"/>
                    <a:pt x="2037" y="1"/>
                    <a:pt x="131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4" name="Google Shape;1034;p25"/>
            <p:cNvSpPr/>
            <p:nvPr/>
          </p:nvSpPr>
          <p:spPr>
            <a:xfrm>
              <a:off x="4806799" y="3529160"/>
              <a:ext cx="863172" cy="524752"/>
            </a:xfrm>
            <a:custGeom>
              <a:avLst/>
              <a:gdLst/>
              <a:ahLst/>
              <a:cxnLst/>
              <a:rect l="l" t="t" r="r" b="b"/>
              <a:pathLst>
                <a:path w="28457" h="17300" extrusionOk="0">
                  <a:moveTo>
                    <a:pt x="1810" y="0"/>
                  </a:moveTo>
                  <a:cubicBezTo>
                    <a:pt x="810" y="0"/>
                    <a:pt x="0" y="810"/>
                    <a:pt x="0" y="1810"/>
                  </a:cubicBezTo>
                  <a:lnTo>
                    <a:pt x="0" y="15478"/>
                  </a:lnTo>
                  <a:cubicBezTo>
                    <a:pt x="0" y="16478"/>
                    <a:pt x="810" y="17300"/>
                    <a:pt x="1810" y="17300"/>
                  </a:cubicBezTo>
                  <a:lnTo>
                    <a:pt x="26647" y="17300"/>
                  </a:lnTo>
                  <a:cubicBezTo>
                    <a:pt x="27647" y="17300"/>
                    <a:pt x="28456" y="16478"/>
                    <a:pt x="28456" y="15478"/>
                  </a:cubicBezTo>
                  <a:lnTo>
                    <a:pt x="28456" y="1810"/>
                  </a:lnTo>
                  <a:cubicBezTo>
                    <a:pt x="28456" y="810"/>
                    <a:pt x="27647" y="0"/>
                    <a:pt x="26647" y="0"/>
                  </a:cubicBezTo>
                  <a:lnTo>
                    <a:pt x="20967" y="0"/>
                  </a:lnTo>
                  <a:cubicBezTo>
                    <a:pt x="20836" y="0"/>
                    <a:pt x="20729" y="107"/>
                    <a:pt x="20729" y="250"/>
                  </a:cubicBezTo>
                  <a:cubicBezTo>
                    <a:pt x="20729" y="381"/>
                    <a:pt x="20836" y="488"/>
                    <a:pt x="20967" y="488"/>
                  </a:cubicBezTo>
                  <a:lnTo>
                    <a:pt x="26647" y="488"/>
                  </a:lnTo>
                  <a:cubicBezTo>
                    <a:pt x="27385" y="488"/>
                    <a:pt x="27968" y="1084"/>
                    <a:pt x="27968" y="1810"/>
                  </a:cubicBezTo>
                  <a:lnTo>
                    <a:pt x="27968" y="15478"/>
                  </a:lnTo>
                  <a:cubicBezTo>
                    <a:pt x="27968" y="16217"/>
                    <a:pt x="27385" y="16800"/>
                    <a:pt x="26647" y="16800"/>
                  </a:cubicBezTo>
                  <a:lnTo>
                    <a:pt x="1810" y="16800"/>
                  </a:lnTo>
                  <a:cubicBezTo>
                    <a:pt x="1084" y="16800"/>
                    <a:pt x="489" y="16217"/>
                    <a:pt x="489" y="15478"/>
                  </a:cubicBezTo>
                  <a:lnTo>
                    <a:pt x="489" y="1810"/>
                  </a:lnTo>
                  <a:cubicBezTo>
                    <a:pt x="489" y="1084"/>
                    <a:pt x="1084" y="488"/>
                    <a:pt x="1810" y="488"/>
                  </a:cubicBezTo>
                  <a:lnTo>
                    <a:pt x="10097" y="488"/>
                  </a:lnTo>
                  <a:cubicBezTo>
                    <a:pt x="10228" y="488"/>
                    <a:pt x="10335" y="381"/>
                    <a:pt x="10335" y="250"/>
                  </a:cubicBezTo>
                  <a:cubicBezTo>
                    <a:pt x="10335" y="107"/>
                    <a:pt x="10228" y="0"/>
                    <a:pt x="1009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solidFill>
                    <a:schemeClr val="bg1"/>
                  </a:solidFill>
                  <a:latin typeface="Avenir Book" panose="02000503020000020003" pitchFamily="2" charset="0"/>
                  <a:ea typeface="Fira Sans Extra Condensed"/>
                  <a:cs typeface="Al Nile" pitchFamily="2" charset="-78"/>
                  <a:sym typeface="Fira Sans Extra Condensed"/>
                </a:rPr>
                <a:t>CSV</a:t>
              </a:r>
              <a:endParaRPr sz="4000">
                <a:solidFill>
                  <a:schemeClr val="bg1"/>
                </a:solidFill>
                <a:latin typeface="Avenir Book" panose="02000503020000020003" pitchFamily="2" charset="0"/>
                <a:ea typeface="Fira Sans Extra Condensed"/>
                <a:cs typeface="Al Nile" pitchFamily="2" charset="-78"/>
                <a:sym typeface="Fira Sans Extra Condensed"/>
              </a:endParaRPr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5501304" y="3215303"/>
              <a:ext cx="14833" cy="328683"/>
            </a:xfrm>
            <a:custGeom>
              <a:avLst/>
              <a:gdLst/>
              <a:ahLst/>
              <a:cxnLst/>
              <a:rect l="l" t="t" r="r" b="b"/>
              <a:pathLst>
                <a:path w="489" h="10836" extrusionOk="0">
                  <a:moveTo>
                    <a:pt x="238" y="1"/>
                  </a:moveTo>
                  <a:cubicBezTo>
                    <a:pt x="107" y="1"/>
                    <a:pt x="0" y="108"/>
                    <a:pt x="0" y="251"/>
                  </a:cubicBezTo>
                  <a:lnTo>
                    <a:pt x="0" y="10597"/>
                  </a:lnTo>
                  <a:cubicBezTo>
                    <a:pt x="0" y="10728"/>
                    <a:pt x="107" y="10835"/>
                    <a:pt x="238" y="10835"/>
                  </a:cubicBezTo>
                  <a:cubicBezTo>
                    <a:pt x="381" y="10835"/>
                    <a:pt x="488" y="10728"/>
                    <a:pt x="488" y="10597"/>
                  </a:cubicBezTo>
                  <a:lnTo>
                    <a:pt x="488" y="251"/>
                  </a:lnTo>
                  <a:cubicBezTo>
                    <a:pt x="488" y="108"/>
                    <a:pt x="381" y="1"/>
                    <a:pt x="238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0" name="Google Shape;985;p25">
            <a:extLst>
              <a:ext uri="{FF2B5EF4-FFF2-40B4-BE49-F238E27FC236}">
                <a16:creationId xmlns:a16="http://schemas.microsoft.com/office/drawing/2014/main" id="{14C93F61-0F94-D84B-9EBD-2D2A0AC28376}"/>
              </a:ext>
            </a:extLst>
          </p:cNvPr>
          <p:cNvSpPr/>
          <p:nvPr/>
        </p:nvSpPr>
        <p:spPr>
          <a:xfrm flipH="1">
            <a:off x="2399518" y="4729768"/>
            <a:ext cx="45719" cy="751030"/>
          </a:xfrm>
          <a:custGeom>
            <a:avLst/>
            <a:gdLst/>
            <a:ahLst/>
            <a:cxnLst/>
            <a:rect l="l" t="t" r="r" b="b"/>
            <a:pathLst>
              <a:path w="489" h="10836" extrusionOk="0">
                <a:moveTo>
                  <a:pt x="238" y="1"/>
                </a:moveTo>
                <a:cubicBezTo>
                  <a:pt x="107" y="1"/>
                  <a:pt x="0" y="108"/>
                  <a:pt x="0" y="251"/>
                </a:cubicBezTo>
                <a:lnTo>
                  <a:pt x="0" y="10597"/>
                </a:lnTo>
                <a:cubicBezTo>
                  <a:pt x="0" y="10728"/>
                  <a:pt x="107" y="10835"/>
                  <a:pt x="238" y="10835"/>
                </a:cubicBezTo>
                <a:cubicBezTo>
                  <a:pt x="381" y="10835"/>
                  <a:pt x="488" y="10728"/>
                  <a:pt x="488" y="10597"/>
                </a:cubicBezTo>
                <a:lnTo>
                  <a:pt x="488" y="251"/>
                </a:lnTo>
                <a:cubicBezTo>
                  <a:pt x="488" y="108"/>
                  <a:pt x="381" y="1"/>
                  <a:pt x="2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" name="Google Shape;990;p25">
            <a:extLst>
              <a:ext uri="{FF2B5EF4-FFF2-40B4-BE49-F238E27FC236}">
                <a16:creationId xmlns:a16="http://schemas.microsoft.com/office/drawing/2014/main" id="{858B4364-8425-274D-8227-1FE048CB2351}"/>
              </a:ext>
            </a:extLst>
          </p:cNvPr>
          <p:cNvSpPr/>
          <p:nvPr/>
        </p:nvSpPr>
        <p:spPr>
          <a:xfrm>
            <a:off x="2371951" y="2111682"/>
            <a:ext cx="987726" cy="2618086"/>
          </a:xfrm>
          <a:custGeom>
            <a:avLst/>
            <a:gdLst/>
            <a:ahLst/>
            <a:cxnLst/>
            <a:rect l="l" t="t" r="r" b="b"/>
            <a:pathLst>
              <a:path w="9931" h="32601" extrusionOk="0">
                <a:moveTo>
                  <a:pt x="382" y="0"/>
                </a:moveTo>
                <a:cubicBezTo>
                  <a:pt x="263" y="0"/>
                  <a:pt x="156" y="60"/>
                  <a:pt x="96" y="167"/>
                </a:cubicBezTo>
                <a:cubicBezTo>
                  <a:pt x="1" y="322"/>
                  <a:pt x="48" y="536"/>
                  <a:pt x="203" y="631"/>
                </a:cubicBezTo>
                <a:cubicBezTo>
                  <a:pt x="5740" y="3941"/>
                  <a:pt x="9097" y="9751"/>
                  <a:pt x="9169" y="16193"/>
                </a:cubicBezTo>
                <a:cubicBezTo>
                  <a:pt x="9252" y="22634"/>
                  <a:pt x="6049" y="28528"/>
                  <a:pt x="596" y="31980"/>
                </a:cubicBezTo>
                <a:cubicBezTo>
                  <a:pt x="429" y="32076"/>
                  <a:pt x="394" y="32290"/>
                  <a:pt x="489" y="32445"/>
                </a:cubicBezTo>
                <a:cubicBezTo>
                  <a:pt x="551" y="32546"/>
                  <a:pt x="664" y="32601"/>
                  <a:pt x="777" y="32601"/>
                </a:cubicBezTo>
                <a:cubicBezTo>
                  <a:pt x="838" y="32601"/>
                  <a:pt x="899" y="32585"/>
                  <a:pt x="953" y="32552"/>
                </a:cubicBezTo>
                <a:cubicBezTo>
                  <a:pt x="6609" y="28980"/>
                  <a:pt x="9931" y="22860"/>
                  <a:pt x="9847" y="16181"/>
                </a:cubicBezTo>
                <a:cubicBezTo>
                  <a:pt x="9764" y="9513"/>
                  <a:pt x="6299" y="3477"/>
                  <a:pt x="560" y="48"/>
                </a:cubicBezTo>
                <a:cubicBezTo>
                  <a:pt x="501" y="12"/>
                  <a:pt x="441" y="0"/>
                  <a:pt x="382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3" name="Google Shape;1007;p25">
            <a:extLst>
              <a:ext uri="{FF2B5EF4-FFF2-40B4-BE49-F238E27FC236}">
                <a16:creationId xmlns:a16="http://schemas.microsoft.com/office/drawing/2014/main" id="{8ECB5AD9-B5D3-2042-A5CA-CF5503872728}"/>
              </a:ext>
            </a:extLst>
          </p:cNvPr>
          <p:cNvGrpSpPr/>
          <p:nvPr/>
        </p:nvGrpSpPr>
        <p:grpSpPr>
          <a:xfrm>
            <a:off x="132615" y="-4"/>
            <a:ext cx="2983450" cy="6742105"/>
            <a:chOff x="859425" y="1358250"/>
            <a:chExt cx="1073347" cy="2703244"/>
          </a:xfrm>
        </p:grpSpPr>
        <p:sp>
          <p:nvSpPr>
            <p:cNvPr id="74" name="Google Shape;1008;p25">
              <a:extLst>
                <a:ext uri="{FF2B5EF4-FFF2-40B4-BE49-F238E27FC236}">
                  <a16:creationId xmlns:a16="http://schemas.microsoft.com/office/drawing/2014/main" id="{E48A096B-E50F-F54F-81EA-DD1B5E4A0A7A}"/>
                </a:ext>
              </a:extLst>
            </p:cNvPr>
            <p:cNvSpPr/>
            <p:nvPr/>
          </p:nvSpPr>
          <p:spPr>
            <a:xfrm>
              <a:off x="1354198" y="3457271"/>
              <a:ext cx="158912" cy="158942"/>
            </a:xfrm>
            <a:custGeom>
              <a:avLst/>
              <a:gdLst/>
              <a:ahLst/>
              <a:cxnLst/>
              <a:rect l="l" t="t" r="r" b="b"/>
              <a:pathLst>
                <a:path w="5239" h="5240" extrusionOk="0">
                  <a:moveTo>
                    <a:pt x="2619" y="489"/>
                  </a:moveTo>
                  <a:cubicBezTo>
                    <a:pt x="3786" y="489"/>
                    <a:pt x="4751" y="1442"/>
                    <a:pt x="4751" y="2620"/>
                  </a:cubicBezTo>
                  <a:cubicBezTo>
                    <a:pt x="4751" y="3787"/>
                    <a:pt x="3786" y="4740"/>
                    <a:pt x="2619" y="4740"/>
                  </a:cubicBezTo>
                  <a:cubicBezTo>
                    <a:pt x="1441" y="4740"/>
                    <a:pt x="488" y="3787"/>
                    <a:pt x="488" y="2620"/>
                  </a:cubicBezTo>
                  <a:cubicBezTo>
                    <a:pt x="488" y="1442"/>
                    <a:pt x="1441" y="489"/>
                    <a:pt x="2619" y="489"/>
                  </a:cubicBezTo>
                  <a:close/>
                  <a:moveTo>
                    <a:pt x="2619" y="1"/>
                  </a:moveTo>
                  <a:cubicBezTo>
                    <a:pt x="1179" y="1"/>
                    <a:pt x="0" y="1180"/>
                    <a:pt x="0" y="2620"/>
                  </a:cubicBezTo>
                  <a:cubicBezTo>
                    <a:pt x="0" y="4061"/>
                    <a:pt x="1179" y="5240"/>
                    <a:pt x="2619" y="5240"/>
                  </a:cubicBezTo>
                  <a:cubicBezTo>
                    <a:pt x="4060" y="5240"/>
                    <a:pt x="5239" y="4061"/>
                    <a:pt x="5239" y="2620"/>
                  </a:cubicBezTo>
                  <a:cubicBezTo>
                    <a:pt x="5239" y="1180"/>
                    <a:pt x="4060" y="1"/>
                    <a:pt x="2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5" name="Google Shape;1009;p25">
              <a:extLst>
                <a:ext uri="{FF2B5EF4-FFF2-40B4-BE49-F238E27FC236}">
                  <a16:creationId xmlns:a16="http://schemas.microsoft.com/office/drawing/2014/main" id="{9D91AD21-0EB3-8F4F-83D8-42C6170F2D91}"/>
                </a:ext>
              </a:extLst>
            </p:cNvPr>
            <p:cNvSpPr/>
            <p:nvPr/>
          </p:nvSpPr>
          <p:spPr>
            <a:xfrm>
              <a:off x="1393904" y="3497007"/>
              <a:ext cx="79501" cy="79471"/>
            </a:xfrm>
            <a:custGeom>
              <a:avLst/>
              <a:gdLst/>
              <a:ahLst/>
              <a:cxnLst/>
              <a:rect l="l" t="t" r="r" b="b"/>
              <a:pathLst>
                <a:path w="2621" h="2620" extrusionOk="0">
                  <a:moveTo>
                    <a:pt x="1310" y="1"/>
                  </a:moveTo>
                  <a:cubicBezTo>
                    <a:pt x="584" y="1"/>
                    <a:pt x="1" y="584"/>
                    <a:pt x="1" y="1310"/>
                  </a:cubicBezTo>
                  <a:cubicBezTo>
                    <a:pt x="1" y="2037"/>
                    <a:pt x="584" y="2620"/>
                    <a:pt x="1310" y="2620"/>
                  </a:cubicBezTo>
                  <a:cubicBezTo>
                    <a:pt x="2037" y="2620"/>
                    <a:pt x="2620" y="2037"/>
                    <a:pt x="2620" y="1310"/>
                  </a:cubicBezTo>
                  <a:cubicBezTo>
                    <a:pt x="2620" y="584"/>
                    <a:pt x="2037" y="1"/>
                    <a:pt x="1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6" name="Google Shape;1010;p25">
              <a:extLst>
                <a:ext uri="{FF2B5EF4-FFF2-40B4-BE49-F238E27FC236}">
                  <a16:creationId xmlns:a16="http://schemas.microsoft.com/office/drawing/2014/main" id="{3CA3B58D-5FBB-8D4F-A15E-039A5A2A6135}"/>
                </a:ext>
              </a:extLst>
            </p:cNvPr>
            <p:cNvSpPr/>
            <p:nvPr/>
          </p:nvSpPr>
          <p:spPr>
            <a:xfrm>
              <a:off x="1042875" y="3536742"/>
              <a:ext cx="880873" cy="524752"/>
            </a:xfrm>
            <a:custGeom>
              <a:avLst/>
              <a:gdLst/>
              <a:ahLst/>
              <a:cxnLst/>
              <a:rect l="l" t="t" r="r" b="b"/>
              <a:pathLst>
                <a:path w="28457" h="17300" extrusionOk="0">
                  <a:moveTo>
                    <a:pt x="1810" y="0"/>
                  </a:moveTo>
                  <a:cubicBezTo>
                    <a:pt x="810" y="0"/>
                    <a:pt x="0" y="810"/>
                    <a:pt x="0" y="1810"/>
                  </a:cubicBezTo>
                  <a:lnTo>
                    <a:pt x="0" y="15478"/>
                  </a:lnTo>
                  <a:cubicBezTo>
                    <a:pt x="0" y="16478"/>
                    <a:pt x="810" y="17300"/>
                    <a:pt x="1810" y="17300"/>
                  </a:cubicBezTo>
                  <a:lnTo>
                    <a:pt x="26647" y="17300"/>
                  </a:lnTo>
                  <a:cubicBezTo>
                    <a:pt x="27647" y="17300"/>
                    <a:pt x="28456" y="16478"/>
                    <a:pt x="28456" y="15478"/>
                  </a:cubicBezTo>
                  <a:lnTo>
                    <a:pt x="28456" y="1810"/>
                  </a:lnTo>
                  <a:cubicBezTo>
                    <a:pt x="28456" y="810"/>
                    <a:pt x="27647" y="0"/>
                    <a:pt x="26647" y="0"/>
                  </a:cubicBezTo>
                  <a:lnTo>
                    <a:pt x="20967" y="0"/>
                  </a:lnTo>
                  <a:cubicBezTo>
                    <a:pt x="20836" y="0"/>
                    <a:pt x="20729" y="107"/>
                    <a:pt x="20729" y="250"/>
                  </a:cubicBezTo>
                  <a:cubicBezTo>
                    <a:pt x="20729" y="381"/>
                    <a:pt x="20836" y="488"/>
                    <a:pt x="20967" y="488"/>
                  </a:cubicBezTo>
                  <a:lnTo>
                    <a:pt x="26647" y="488"/>
                  </a:lnTo>
                  <a:cubicBezTo>
                    <a:pt x="27385" y="488"/>
                    <a:pt x="27968" y="1084"/>
                    <a:pt x="27968" y="1810"/>
                  </a:cubicBezTo>
                  <a:lnTo>
                    <a:pt x="27968" y="15478"/>
                  </a:lnTo>
                  <a:cubicBezTo>
                    <a:pt x="27968" y="16217"/>
                    <a:pt x="27385" y="16800"/>
                    <a:pt x="26647" y="16800"/>
                  </a:cubicBezTo>
                  <a:lnTo>
                    <a:pt x="1810" y="16800"/>
                  </a:lnTo>
                  <a:cubicBezTo>
                    <a:pt x="1084" y="16800"/>
                    <a:pt x="489" y="16217"/>
                    <a:pt x="489" y="15478"/>
                  </a:cubicBezTo>
                  <a:lnTo>
                    <a:pt x="489" y="1810"/>
                  </a:lnTo>
                  <a:cubicBezTo>
                    <a:pt x="489" y="1084"/>
                    <a:pt x="1084" y="488"/>
                    <a:pt x="1810" y="488"/>
                  </a:cubicBezTo>
                  <a:lnTo>
                    <a:pt x="10097" y="488"/>
                  </a:lnTo>
                  <a:cubicBezTo>
                    <a:pt x="10228" y="488"/>
                    <a:pt x="10335" y="381"/>
                    <a:pt x="10335" y="250"/>
                  </a:cubicBezTo>
                  <a:cubicBezTo>
                    <a:pt x="10335" y="107"/>
                    <a:pt x="10228" y="0"/>
                    <a:pt x="10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bg1"/>
                  </a:solidFill>
                  <a:latin typeface="Avenir Book" panose="02000503020000020003" pitchFamily="2" charset="0"/>
                  <a:ea typeface="Fira Sans Extra Condensed"/>
                  <a:cs typeface="Al Nile" pitchFamily="2" charset="-78"/>
                  <a:sym typeface="Fira Sans Extra Condensed"/>
                </a:rPr>
                <a:t>  HTML</a:t>
              </a:r>
              <a:r>
                <a:rPr lang="en" sz="4000">
                  <a:latin typeface="Avenir Book" panose="02000503020000020003" pitchFamily="2" charset="0"/>
                  <a:ea typeface="Fira Sans Extra Condensed"/>
                  <a:cs typeface="Al Bayan Plain" pitchFamily="2" charset="-78"/>
                  <a:sym typeface="Fira Sans Extra Condensed"/>
                </a:rPr>
                <a:t>s</a:t>
              </a:r>
              <a:endParaRPr sz="4000">
                <a:latin typeface="Avenir Book" panose="02000503020000020003" pitchFamily="2" charset="0"/>
                <a:ea typeface="Fira Sans Extra Condensed"/>
                <a:cs typeface="Al Bayan Plain" pitchFamily="2" charset="-78"/>
                <a:sym typeface="Fira Sans Extra Condensed"/>
              </a:endParaRPr>
            </a:p>
          </p:txBody>
        </p:sp>
        <p:sp>
          <p:nvSpPr>
            <p:cNvPr id="77" name="Google Shape;1011;p25">
              <a:extLst>
                <a:ext uri="{FF2B5EF4-FFF2-40B4-BE49-F238E27FC236}">
                  <a16:creationId xmlns:a16="http://schemas.microsoft.com/office/drawing/2014/main" id="{83EFC06A-8D8C-744A-8F2F-007520FEAD2B}"/>
                </a:ext>
              </a:extLst>
            </p:cNvPr>
            <p:cNvSpPr/>
            <p:nvPr/>
          </p:nvSpPr>
          <p:spPr>
            <a:xfrm>
              <a:off x="1125233" y="1507792"/>
              <a:ext cx="14833" cy="766381"/>
            </a:xfrm>
            <a:custGeom>
              <a:avLst/>
              <a:gdLst/>
              <a:ahLst/>
              <a:cxnLst/>
              <a:rect l="l" t="t" r="r" b="b"/>
              <a:pathLst>
                <a:path w="489" h="25266" extrusionOk="0">
                  <a:moveTo>
                    <a:pt x="0" y="0"/>
                  </a:moveTo>
                  <a:lnTo>
                    <a:pt x="0" y="25265"/>
                  </a:lnTo>
                  <a:lnTo>
                    <a:pt x="488" y="2526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8" name="Google Shape;1012;p25">
              <a:extLst>
                <a:ext uri="{FF2B5EF4-FFF2-40B4-BE49-F238E27FC236}">
                  <a16:creationId xmlns:a16="http://schemas.microsoft.com/office/drawing/2014/main" id="{0B09B6FF-77E9-CF46-8349-25AF18C68817}"/>
                </a:ext>
              </a:extLst>
            </p:cNvPr>
            <p:cNvSpPr/>
            <p:nvPr/>
          </p:nvSpPr>
          <p:spPr>
            <a:xfrm>
              <a:off x="1053344" y="1358250"/>
              <a:ext cx="158578" cy="158578"/>
            </a:xfrm>
            <a:custGeom>
              <a:avLst/>
              <a:gdLst/>
              <a:ahLst/>
              <a:cxnLst/>
              <a:rect l="l" t="t" r="r" b="b"/>
              <a:pathLst>
                <a:path w="5228" h="5228" extrusionOk="0">
                  <a:moveTo>
                    <a:pt x="2608" y="489"/>
                  </a:moveTo>
                  <a:cubicBezTo>
                    <a:pt x="3787" y="489"/>
                    <a:pt x="4739" y="1442"/>
                    <a:pt x="4739" y="2620"/>
                  </a:cubicBezTo>
                  <a:cubicBezTo>
                    <a:pt x="4739" y="3787"/>
                    <a:pt x="3787" y="4740"/>
                    <a:pt x="2608" y="4740"/>
                  </a:cubicBezTo>
                  <a:cubicBezTo>
                    <a:pt x="1441" y="4740"/>
                    <a:pt x="489" y="3787"/>
                    <a:pt x="489" y="2620"/>
                  </a:cubicBezTo>
                  <a:cubicBezTo>
                    <a:pt x="489" y="1442"/>
                    <a:pt x="1441" y="489"/>
                    <a:pt x="2608" y="489"/>
                  </a:cubicBezTo>
                  <a:close/>
                  <a:moveTo>
                    <a:pt x="2608" y="1"/>
                  </a:moveTo>
                  <a:cubicBezTo>
                    <a:pt x="1168" y="1"/>
                    <a:pt x="1" y="1168"/>
                    <a:pt x="1" y="2620"/>
                  </a:cubicBezTo>
                  <a:cubicBezTo>
                    <a:pt x="1" y="4061"/>
                    <a:pt x="1168" y="5228"/>
                    <a:pt x="2608" y="5228"/>
                  </a:cubicBezTo>
                  <a:cubicBezTo>
                    <a:pt x="4061" y="5228"/>
                    <a:pt x="5228" y="4061"/>
                    <a:pt x="5228" y="2620"/>
                  </a:cubicBezTo>
                  <a:cubicBezTo>
                    <a:pt x="5228" y="1168"/>
                    <a:pt x="4061" y="1"/>
                    <a:pt x="2608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9" name="Google Shape;1013;p25">
              <a:extLst>
                <a:ext uri="{FF2B5EF4-FFF2-40B4-BE49-F238E27FC236}">
                  <a16:creationId xmlns:a16="http://schemas.microsoft.com/office/drawing/2014/main" id="{30A4AE88-571E-6D4E-9C2D-99196DD860F1}"/>
                </a:ext>
              </a:extLst>
            </p:cNvPr>
            <p:cNvSpPr/>
            <p:nvPr/>
          </p:nvSpPr>
          <p:spPr>
            <a:xfrm>
              <a:off x="1092716" y="1397622"/>
              <a:ext cx="79471" cy="79835"/>
            </a:xfrm>
            <a:custGeom>
              <a:avLst/>
              <a:gdLst/>
              <a:ahLst/>
              <a:cxnLst/>
              <a:rect l="l" t="t" r="r" b="b"/>
              <a:pathLst>
                <a:path w="2620" h="2632" extrusionOk="0">
                  <a:moveTo>
                    <a:pt x="1310" y="1"/>
                  </a:moveTo>
                  <a:cubicBezTo>
                    <a:pt x="596" y="1"/>
                    <a:pt x="0" y="596"/>
                    <a:pt x="0" y="1322"/>
                  </a:cubicBezTo>
                  <a:cubicBezTo>
                    <a:pt x="0" y="2037"/>
                    <a:pt x="596" y="2632"/>
                    <a:pt x="1310" y="2632"/>
                  </a:cubicBezTo>
                  <a:cubicBezTo>
                    <a:pt x="2036" y="2632"/>
                    <a:pt x="2620" y="2037"/>
                    <a:pt x="2620" y="1322"/>
                  </a:cubicBezTo>
                  <a:cubicBezTo>
                    <a:pt x="2620" y="596"/>
                    <a:pt x="2036" y="1"/>
                    <a:pt x="1310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0" name="Google Shape;1014;p25">
              <a:extLst>
                <a:ext uri="{FF2B5EF4-FFF2-40B4-BE49-F238E27FC236}">
                  <a16:creationId xmlns:a16="http://schemas.microsoft.com/office/drawing/2014/main" id="{9DC97756-81E5-014E-A677-B5729371B88F}"/>
                </a:ext>
              </a:extLst>
            </p:cNvPr>
            <p:cNvSpPr/>
            <p:nvPr/>
          </p:nvSpPr>
          <p:spPr>
            <a:xfrm>
              <a:off x="861579" y="2741470"/>
              <a:ext cx="299048" cy="501336"/>
            </a:xfrm>
            <a:custGeom>
              <a:avLst/>
              <a:gdLst/>
              <a:ahLst/>
              <a:cxnLst/>
              <a:rect l="l" t="t" r="r" b="b"/>
              <a:pathLst>
                <a:path w="9859" h="16528" extrusionOk="0">
                  <a:moveTo>
                    <a:pt x="346" y="1"/>
                  </a:moveTo>
                  <a:cubicBezTo>
                    <a:pt x="155" y="1"/>
                    <a:pt x="0" y="156"/>
                    <a:pt x="0" y="346"/>
                  </a:cubicBezTo>
                  <a:cubicBezTo>
                    <a:pt x="84" y="7014"/>
                    <a:pt x="3560" y="13050"/>
                    <a:pt x="9299" y="16479"/>
                  </a:cubicBezTo>
                  <a:cubicBezTo>
                    <a:pt x="9353" y="16512"/>
                    <a:pt x="9414" y="16528"/>
                    <a:pt x="9475" y="16528"/>
                  </a:cubicBezTo>
                  <a:cubicBezTo>
                    <a:pt x="9589" y="16528"/>
                    <a:pt x="9702" y="16473"/>
                    <a:pt x="9764" y="16372"/>
                  </a:cubicBezTo>
                  <a:cubicBezTo>
                    <a:pt x="9859" y="16205"/>
                    <a:pt x="9799" y="16003"/>
                    <a:pt x="9645" y="15907"/>
                  </a:cubicBezTo>
                  <a:cubicBezTo>
                    <a:pt x="4108" y="12598"/>
                    <a:pt x="762" y="6775"/>
                    <a:pt x="679" y="334"/>
                  </a:cubicBezTo>
                  <a:cubicBezTo>
                    <a:pt x="679" y="144"/>
                    <a:pt x="524" y="1"/>
                    <a:pt x="34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1" name="Google Shape;1015;p25">
              <a:extLst>
                <a:ext uri="{FF2B5EF4-FFF2-40B4-BE49-F238E27FC236}">
                  <a16:creationId xmlns:a16="http://schemas.microsoft.com/office/drawing/2014/main" id="{D4599EF8-46C3-EC4F-AB0E-B581B6BC3D77}"/>
                </a:ext>
              </a:extLst>
            </p:cNvPr>
            <p:cNvSpPr/>
            <p:nvPr/>
          </p:nvSpPr>
          <p:spPr>
            <a:xfrm>
              <a:off x="859425" y="2253926"/>
              <a:ext cx="289281" cy="508160"/>
            </a:xfrm>
            <a:custGeom>
              <a:avLst/>
              <a:gdLst/>
              <a:ahLst/>
              <a:cxnLst/>
              <a:rect l="l" t="t" r="r" b="b"/>
              <a:pathLst>
                <a:path w="9537" h="16753" extrusionOk="0">
                  <a:moveTo>
                    <a:pt x="9144" y="0"/>
                  </a:moveTo>
                  <a:cubicBezTo>
                    <a:pt x="9085" y="0"/>
                    <a:pt x="9025" y="12"/>
                    <a:pt x="8965" y="48"/>
                  </a:cubicBezTo>
                  <a:cubicBezTo>
                    <a:pt x="3322" y="3620"/>
                    <a:pt x="0" y="9740"/>
                    <a:pt x="71" y="16419"/>
                  </a:cubicBezTo>
                  <a:cubicBezTo>
                    <a:pt x="83" y="16598"/>
                    <a:pt x="238" y="16752"/>
                    <a:pt x="417" y="16752"/>
                  </a:cubicBezTo>
                  <a:cubicBezTo>
                    <a:pt x="607" y="16740"/>
                    <a:pt x="762" y="16598"/>
                    <a:pt x="750" y="16407"/>
                  </a:cubicBezTo>
                  <a:cubicBezTo>
                    <a:pt x="679" y="9966"/>
                    <a:pt x="3881" y="4072"/>
                    <a:pt x="9335" y="619"/>
                  </a:cubicBezTo>
                  <a:cubicBezTo>
                    <a:pt x="9489" y="524"/>
                    <a:pt x="9537" y="310"/>
                    <a:pt x="9442" y="155"/>
                  </a:cubicBezTo>
                  <a:cubicBezTo>
                    <a:pt x="9370" y="48"/>
                    <a:pt x="9263" y="0"/>
                    <a:pt x="914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" name="Google Shape;1016;p25">
              <a:extLst>
                <a:ext uri="{FF2B5EF4-FFF2-40B4-BE49-F238E27FC236}">
                  <a16:creationId xmlns:a16="http://schemas.microsoft.com/office/drawing/2014/main" id="{BD23ECAA-03C8-C848-BC51-8A7F5DA1C373}"/>
                </a:ext>
              </a:extLst>
            </p:cNvPr>
            <p:cNvSpPr/>
            <p:nvPr/>
          </p:nvSpPr>
          <p:spPr>
            <a:xfrm>
              <a:off x="947542" y="2255321"/>
              <a:ext cx="985230" cy="978799"/>
            </a:xfrm>
            <a:custGeom>
              <a:avLst/>
              <a:gdLst/>
              <a:ahLst/>
              <a:cxnLst/>
              <a:rect l="l" t="t" r="r" b="b"/>
              <a:pathLst>
                <a:path w="32481" h="32269" extrusionOk="0">
                  <a:moveTo>
                    <a:pt x="16247" y="334"/>
                  </a:moveTo>
                  <a:cubicBezTo>
                    <a:pt x="24861" y="334"/>
                    <a:pt x="31922" y="7295"/>
                    <a:pt x="32028" y="15944"/>
                  </a:cubicBezTo>
                  <a:cubicBezTo>
                    <a:pt x="32135" y="24648"/>
                    <a:pt x="25146" y="31827"/>
                    <a:pt x="16431" y="31934"/>
                  </a:cubicBezTo>
                  <a:cubicBezTo>
                    <a:pt x="16365" y="31935"/>
                    <a:pt x="16299" y="31936"/>
                    <a:pt x="16234" y="31936"/>
                  </a:cubicBezTo>
                  <a:cubicBezTo>
                    <a:pt x="7619" y="31936"/>
                    <a:pt x="547" y="24975"/>
                    <a:pt x="441" y="16325"/>
                  </a:cubicBezTo>
                  <a:cubicBezTo>
                    <a:pt x="334" y="7622"/>
                    <a:pt x="7334" y="442"/>
                    <a:pt x="16050" y="335"/>
                  </a:cubicBezTo>
                  <a:cubicBezTo>
                    <a:pt x="16116" y="335"/>
                    <a:pt x="16181" y="334"/>
                    <a:pt x="16247" y="334"/>
                  </a:cubicBezTo>
                  <a:close/>
                  <a:moveTo>
                    <a:pt x="16235" y="1"/>
                  </a:moveTo>
                  <a:cubicBezTo>
                    <a:pt x="16170" y="1"/>
                    <a:pt x="16104" y="1"/>
                    <a:pt x="16038" y="2"/>
                  </a:cubicBezTo>
                  <a:cubicBezTo>
                    <a:pt x="7144" y="109"/>
                    <a:pt x="0" y="7443"/>
                    <a:pt x="107" y="16337"/>
                  </a:cubicBezTo>
                  <a:cubicBezTo>
                    <a:pt x="214" y="25165"/>
                    <a:pt x="7429" y="32269"/>
                    <a:pt x="16233" y="32269"/>
                  </a:cubicBezTo>
                  <a:cubicBezTo>
                    <a:pt x="16299" y="32269"/>
                    <a:pt x="16365" y="32269"/>
                    <a:pt x="16431" y="32268"/>
                  </a:cubicBezTo>
                  <a:cubicBezTo>
                    <a:pt x="25337" y="32161"/>
                    <a:pt x="32480" y="24838"/>
                    <a:pt x="32373" y="15932"/>
                  </a:cubicBezTo>
                  <a:cubicBezTo>
                    <a:pt x="32267" y="7104"/>
                    <a:pt x="25040" y="1"/>
                    <a:pt x="1623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" name="Google Shape;1017;p25">
              <a:extLst>
                <a:ext uri="{FF2B5EF4-FFF2-40B4-BE49-F238E27FC236}">
                  <a16:creationId xmlns:a16="http://schemas.microsoft.com/office/drawing/2014/main" id="{D8311EBD-ADF7-4E46-A141-67E1B2E89667}"/>
                </a:ext>
              </a:extLst>
            </p:cNvPr>
            <p:cNvSpPr/>
            <p:nvPr/>
          </p:nvSpPr>
          <p:spPr>
            <a:xfrm>
              <a:off x="1027349" y="2739316"/>
              <a:ext cx="427992" cy="418255"/>
            </a:xfrm>
            <a:custGeom>
              <a:avLst/>
              <a:gdLst/>
              <a:ahLst/>
              <a:cxnLst/>
              <a:rect l="l" t="t" r="r" b="b"/>
              <a:pathLst>
                <a:path w="14110" h="13789" extrusionOk="0">
                  <a:moveTo>
                    <a:pt x="334" y="0"/>
                  </a:moveTo>
                  <a:cubicBezTo>
                    <a:pt x="143" y="0"/>
                    <a:pt x="0" y="155"/>
                    <a:pt x="0" y="346"/>
                  </a:cubicBezTo>
                  <a:cubicBezTo>
                    <a:pt x="95" y="7788"/>
                    <a:pt x="6179" y="13789"/>
                    <a:pt x="13601" y="13789"/>
                  </a:cubicBezTo>
                  <a:cubicBezTo>
                    <a:pt x="13659" y="13789"/>
                    <a:pt x="13718" y="13788"/>
                    <a:pt x="13776" y="13788"/>
                  </a:cubicBezTo>
                  <a:cubicBezTo>
                    <a:pt x="13966" y="13788"/>
                    <a:pt x="14109" y="13633"/>
                    <a:pt x="14109" y="13442"/>
                  </a:cubicBezTo>
                  <a:cubicBezTo>
                    <a:pt x="14109" y="13264"/>
                    <a:pt x="13955" y="13109"/>
                    <a:pt x="13764" y="13109"/>
                  </a:cubicBezTo>
                  <a:cubicBezTo>
                    <a:pt x="13706" y="13110"/>
                    <a:pt x="13647" y="13110"/>
                    <a:pt x="13589" y="13110"/>
                  </a:cubicBezTo>
                  <a:cubicBezTo>
                    <a:pt x="6536" y="13110"/>
                    <a:pt x="762" y="7407"/>
                    <a:pt x="679" y="334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" name="Google Shape;1018;p25">
              <a:extLst>
                <a:ext uri="{FF2B5EF4-FFF2-40B4-BE49-F238E27FC236}">
                  <a16:creationId xmlns:a16="http://schemas.microsoft.com/office/drawing/2014/main" id="{C27DC966-8D44-3246-88D0-8F9F893EFE14}"/>
                </a:ext>
              </a:extLst>
            </p:cNvPr>
            <p:cNvSpPr/>
            <p:nvPr/>
          </p:nvSpPr>
          <p:spPr>
            <a:xfrm>
              <a:off x="1482041" y="2318839"/>
              <a:ext cx="400541" cy="467151"/>
            </a:xfrm>
            <a:custGeom>
              <a:avLst/>
              <a:gdLst/>
              <a:ahLst/>
              <a:cxnLst/>
              <a:rect l="l" t="t" r="r" b="b"/>
              <a:pathLst>
                <a:path w="13205" h="15401" extrusionOk="0">
                  <a:moveTo>
                    <a:pt x="354" y="1"/>
                  </a:moveTo>
                  <a:cubicBezTo>
                    <a:pt x="189" y="1"/>
                    <a:pt x="35" y="136"/>
                    <a:pt x="24" y="301"/>
                  </a:cubicBezTo>
                  <a:cubicBezTo>
                    <a:pt x="0" y="492"/>
                    <a:pt x="131" y="658"/>
                    <a:pt x="322" y="682"/>
                  </a:cubicBezTo>
                  <a:cubicBezTo>
                    <a:pt x="7394" y="1504"/>
                    <a:pt x="12490" y="7945"/>
                    <a:pt x="11669" y="15029"/>
                  </a:cubicBezTo>
                  <a:cubicBezTo>
                    <a:pt x="11645" y="15208"/>
                    <a:pt x="11776" y="15374"/>
                    <a:pt x="11966" y="15398"/>
                  </a:cubicBezTo>
                  <a:cubicBezTo>
                    <a:pt x="11980" y="15400"/>
                    <a:pt x="11994" y="15401"/>
                    <a:pt x="12008" y="15401"/>
                  </a:cubicBezTo>
                  <a:cubicBezTo>
                    <a:pt x="12170" y="15401"/>
                    <a:pt x="12313" y="15276"/>
                    <a:pt x="12335" y="15101"/>
                  </a:cubicBezTo>
                  <a:cubicBezTo>
                    <a:pt x="13204" y="7647"/>
                    <a:pt x="7847" y="873"/>
                    <a:pt x="393" y="3"/>
                  </a:cubicBezTo>
                  <a:cubicBezTo>
                    <a:pt x="380" y="2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" name="Google Shape;1019;p25">
              <a:extLst>
                <a:ext uri="{FF2B5EF4-FFF2-40B4-BE49-F238E27FC236}">
                  <a16:creationId xmlns:a16="http://schemas.microsoft.com/office/drawing/2014/main" id="{7453C54F-5C0B-8D44-9955-4107F41D19C2}"/>
                </a:ext>
              </a:extLst>
            </p:cNvPr>
            <p:cNvSpPr/>
            <p:nvPr/>
          </p:nvSpPr>
          <p:spPr>
            <a:xfrm>
              <a:off x="1106791" y="2411021"/>
              <a:ext cx="666708" cy="666708"/>
            </a:xfrm>
            <a:custGeom>
              <a:avLst/>
              <a:gdLst/>
              <a:ahLst/>
              <a:cxnLst/>
              <a:rect l="l" t="t" r="r" b="b"/>
              <a:pathLst>
                <a:path w="21980" h="21980" extrusionOk="0">
                  <a:moveTo>
                    <a:pt x="10990" y="1"/>
                  </a:moveTo>
                  <a:cubicBezTo>
                    <a:pt x="4918" y="1"/>
                    <a:pt x="1" y="4918"/>
                    <a:pt x="1" y="10990"/>
                  </a:cubicBezTo>
                  <a:cubicBezTo>
                    <a:pt x="1" y="17050"/>
                    <a:pt x="4918" y="21979"/>
                    <a:pt x="10990" y="21979"/>
                  </a:cubicBezTo>
                  <a:cubicBezTo>
                    <a:pt x="17062" y="21979"/>
                    <a:pt x="21980" y="17050"/>
                    <a:pt x="21980" y="10990"/>
                  </a:cubicBezTo>
                  <a:cubicBezTo>
                    <a:pt x="21980" y="4918"/>
                    <a:pt x="17062" y="1"/>
                    <a:pt x="10990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11" name="Immagine 1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C358A5A1-CFF6-784C-854E-C2B1F9188A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43" r="4541" b="1"/>
          <a:stretch/>
        </p:blipFill>
        <p:spPr>
          <a:xfrm>
            <a:off x="5657549" y="2643078"/>
            <a:ext cx="1111842" cy="1115341"/>
          </a:xfrm>
          <a:prstGeom prst="ellipse">
            <a:avLst/>
          </a:prstGeom>
        </p:spPr>
      </p:pic>
      <p:pic>
        <p:nvPicPr>
          <p:cNvPr id="15" name="Immagine 14" descr="Immagine che contiene segnale, maglietta&#10;&#10;Descrizione generata automaticamente">
            <a:extLst>
              <a:ext uri="{FF2B5EF4-FFF2-40B4-BE49-F238E27FC236}">
                <a16:creationId xmlns:a16="http://schemas.microsoft.com/office/drawing/2014/main" id="{FC36EDD3-3AB3-AE43-9EDD-B9CBF5C2BD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7" t="13044" r="17086" b="13320"/>
          <a:stretch/>
        </p:blipFill>
        <p:spPr>
          <a:xfrm>
            <a:off x="9890977" y="2760900"/>
            <a:ext cx="1237670" cy="1240748"/>
          </a:xfrm>
          <a:prstGeom prst="ellipse">
            <a:avLst/>
          </a:prstGeom>
          <a:ln>
            <a:noFill/>
          </a:ln>
        </p:spPr>
      </p:pic>
      <p:pic>
        <p:nvPicPr>
          <p:cNvPr id="17" name="Immagine 16" descr="Immagine che contiene segnale, sedendo, monitor, scatola&#10;&#10;Descrizione generata automaticamente">
            <a:extLst>
              <a:ext uri="{FF2B5EF4-FFF2-40B4-BE49-F238E27FC236}">
                <a16:creationId xmlns:a16="http://schemas.microsoft.com/office/drawing/2014/main" id="{3B951EEF-B394-7643-AF8F-1904E5372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99" y="2805659"/>
            <a:ext cx="1259670" cy="1259670"/>
          </a:xfrm>
          <a:prstGeom prst="ellipse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41C711-5EE6-4F1F-944F-579EBDCFCFB2}"/>
              </a:ext>
            </a:extLst>
          </p:cNvPr>
          <p:cNvSpPr txBox="1"/>
          <p:nvPr/>
        </p:nvSpPr>
        <p:spPr>
          <a:xfrm>
            <a:off x="1465833" y="194815"/>
            <a:ext cx="3430718" cy="12557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Avenir Book" panose="02000503020000020003"/>
                <a:ea typeface="+mn-lt"/>
                <a:cs typeface="+mn-lt"/>
              </a:rPr>
              <a:t>Web Scraping from </a:t>
            </a:r>
            <a:r>
              <a:rPr lang="en-US" sz="3200" b="1" dirty="0">
                <a:solidFill>
                  <a:srgbClr val="FCBD24"/>
                </a:solidFill>
                <a:latin typeface="Avenir Book" panose="02000503020000020003"/>
                <a:ea typeface="+mn-lt"/>
                <a:cs typeface="+mn-lt"/>
              </a:rPr>
              <a:t>time</a:t>
            </a:r>
            <a:r>
              <a:rPr lang="en-US" sz="3200" b="1" dirty="0">
                <a:solidFill>
                  <a:srgbClr val="70AD47"/>
                </a:solidFill>
                <a:latin typeface="Avenir Book" panose="02000503020000020003"/>
                <a:ea typeface="+mn-lt"/>
                <a:cs typeface="+mn-lt"/>
              </a:rPr>
              <a:t>and</a:t>
            </a:r>
            <a:r>
              <a:rPr lang="en-US" sz="3200" b="1" dirty="0">
                <a:solidFill>
                  <a:srgbClr val="5EB2FC"/>
                </a:solidFill>
                <a:latin typeface="Avenir Book" panose="02000503020000020003"/>
                <a:ea typeface="+mn-lt"/>
                <a:cs typeface="+mn-lt"/>
              </a:rPr>
              <a:t>date</a:t>
            </a:r>
            <a:r>
              <a:rPr lang="en-US" sz="3200" b="1" dirty="0">
                <a:solidFill>
                  <a:schemeClr val="bg1"/>
                </a:solidFill>
                <a:latin typeface="Avenir Book" panose="02000503020000020003"/>
                <a:ea typeface="+mn-lt"/>
                <a:cs typeface="+mn-lt"/>
              </a:rPr>
              <a:t>.com</a:t>
            </a:r>
          </a:p>
          <a:p>
            <a:pPr algn="l"/>
            <a:endParaRPr lang="it-I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94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/>
          <p:nvPr/>
        </p:nvSpPr>
        <p:spPr>
          <a:xfrm>
            <a:off x="1242962" y="3359668"/>
            <a:ext cx="9395432" cy="1571243"/>
          </a:xfrm>
          <a:custGeom>
            <a:avLst/>
            <a:gdLst/>
            <a:ahLst/>
            <a:cxnLst/>
            <a:rect l="l" t="t" r="r" b="b"/>
            <a:pathLst>
              <a:path w="239174" h="43816" extrusionOk="0">
                <a:moveTo>
                  <a:pt x="21863" y="0"/>
                </a:moveTo>
                <a:cubicBezTo>
                  <a:pt x="20934" y="0"/>
                  <a:pt x="20019" y="61"/>
                  <a:pt x="19122" y="179"/>
                </a:cubicBezTo>
                <a:cubicBezTo>
                  <a:pt x="17157" y="418"/>
                  <a:pt x="15300" y="941"/>
                  <a:pt x="13609" y="1632"/>
                </a:cubicBezTo>
                <a:cubicBezTo>
                  <a:pt x="11919" y="2311"/>
                  <a:pt x="10406" y="3192"/>
                  <a:pt x="9073" y="4156"/>
                </a:cubicBezTo>
                <a:cubicBezTo>
                  <a:pt x="6394" y="6085"/>
                  <a:pt x="4489" y="8395"/>
                  <a:pt x="3156" y="10574"/>
                </a:cubicBezTo>
                <a:cubicBezTo>
                  <a:pt x="1846" y="12764"/>
                  <a:pt x="1096" y="14848"/>
                  <a:pt x="667" y="16551"/>
                </a:cubicBezTo>
                <a:cubicBezTo>
                  <a:pt x="239" y="18277"/>
                  <a:pt x="108" y="19622"/>
                  <a:pt x="48" y="20527"/>
                </a:cubicBezTo>
                <a:cubicBezTo>
                  <a:pt x="12" y="20980"/>
                  <a:pt x="24" y="21325"/>
                  <a:pt x="12" y="21563"/>
                </a:cubicBezTo>
                <a:cubicBezTo>
                  <a:pt x="0" y="21789"/>
                  <a:pt x="0" y="21908"/>
                  <a:pt x="0" y="21908"/>
                </a:cubicBezTo>
                <a:lnTo>
                  <a:pt x="11264" y="21908"/>
                </a:lnTo>
                <a:cubicBezTo>
                  <a:pt x="11264" y="21908"/>
                  <a:pt x="11264" y="21849"/>
                  <a:pt x="11264" y="21730"/>
                </a:cubicBezTo>
                <a:cubicBezTo>
                  <a:pt x="11276" y="21623"/>
                  <a:pt x="11264" y="21456"/>
                  <a:pt x="11288" y="21230"/>
                </a:cubicBezTo>
                <a:cubicBezTo>
                  <a:pt x="11311" y="20789"/>
                  <a:pt x="11383" y="20134"/>
                  <a:pt x="11585" y="19301"/>
                </a:cubicBezTo>
                <a:cubicBezTo>
                  <a:pt x="11788" y="18467"/>
                  <a:pt x="12157" y="17467"/>
                  <a:pt x="12788" y="16396"/>
                </a:cubicBezTo>
                <a:cubicBezTo>
                  <a:pt x="13443" y="15348"/>
                  <a:pt x="14371" y="14205"/>
                  <a:pt x="15681" y="13276"/>
                </a:cubicBezTo>
                <a:cubicBezTo>
                  <a:pt x="16979" y="12336"/>
                  <a:pt x="18622" y="11586"/>
                  <a:pt x="20551" y="11347"/>
                </a:cubicBezTo>
                <a:cubicBezTo>
                  <a:pt x="20987" y="11287"/>
                  <a:pt x="21439" y="11257"/>
                  <a:pt x="21900" y="11257"/>
                </a:cubicBezTo>
                <a:cubicBezTo>
                  <a:pt x="22444" y="11257"/>
                  <a:pt x="23002" y="11299"/>
                  <a:pt x="23563" y="11383"/>
                </a:cubicBezTo>
                <a:cubicBezTo>
                  <a:pt x="24075" y="11467"/>
                  <a:pt x="24587" y="11586"/>
                  <a:pt x="25099" y="11740"/>
                </a:cubicBezTo>
                <a:cubicBezTo>
                  <a:pt x="25611" y="11907"/>
                  <a:pt x="26123" y="12109"/>
                  <a:pt x="26623" y="12360"/>
                </a:cubicBezTo>
                <a:cubicBezTo>
                  <a:pt x="27623" y="12848"/>
                  <a:pt x="28575" y="13526"/>
                  <a:pt x="29421" y="14360"/>
                </a:cubicBezTo>
                <a:cubicBezTo>
                  <a:pt x="30254" y="15193"/>
                  <a:pt x="30980" y="16193"/>
                  <a:pt x="31528" y="17324"/>
                </a:cubicBezTo>
                <a:cubicBezTo>
                  <a:pt x="32064" y="18456"/>
                  <a:pt x="32409" y="19694"/>
                  <a:pt x="32516" y="21003"/>
                </a:cubicBezTo>
                <a:cubicBezTo>
                  <a:pt x="32528" y="21170"/>
                  <a:pt x="32552" y="21337"/>
                  <a:pt x="32552" y="21503"/>
                </a:cubicBezTo>
                <a:cubicBezTo>
                  <a:pt x="32552" y="21706"/>
                  <a:pt x="32564" y="21908"/>
                  <a:pt x="32564" y="22111"/>
                </a:cubicBezTo>
                <a:cubicBezTo>
                  <a:pt x="32576" y="22444"/>
                  <a:pt x="32576" y="22789"/>
                  <a:pt x="32600" y="23135"/>
                </a:cubicBezTo>
                <a:cubicBezTo>
                  <a:pt x="32624" y="23468"/>
                  <a:pt x="32647" y="23813"/>
                  <a:pt x="32671" y="24159"/>
                </a:cubicBezTo>
                <a:cubicBezTo>
                  <a:pt x="32814" y="25528"/>
                  <a:pt x="33088" y="26909"/>
                  <a:pt x="33505" y="28266"/>
                </a:cubicBezTo>
                <a:cubicBezTo>
                  <a:pt x="34326" y="30969"/>
                  <a:pt x="35695" y="33576"/>
                  <a:pt x="37565" y="35839"/>
                </a:cubicBezTo>
                <a:cubicBezTo>
                  <a:pt x="39422" y="38101"/>
                  <a:pt x="41791" y="40030"/>
                  <a:pt x="44494" y="41411"/>
                </a:cubicBezTo>
                <a:cubicBezTo>
                  <a:pt x="47209" y="42804"/>
                  <a:pt x="50281" y="43649"/>
                  <a:pt x="53412" y="43792"/>
                </a:cubicBezTo>
                <a:cubicBezTo>
                  <a:pt x="53745" y="43807"/>
                  <a:pt x="54080" y="43815"/>
                  <a:pt x="54415" y="43815"/>
                </a:cubicBezTo>
                <a:cubicBezTo>
                  <a:pt x="57218" y="43815"/>
                  <a:pt x="60078" y="43280"/>
                  <a:pt x="62758" y="42185"/>
                </a:cubicBezTo>
                <a:cubicBezTo>
                  <a:pt x="65771" y="40970"/>
                  <a:pt x="68509" y="39029"/>
                  <a:pt x="70735" y="36577"/>
                </a:cubicBezTo>
                <a:cubicBezTo>
                  <a:pt x="72950" y="34124"/>
                  <a:pt x="74653" y="31112"/>
                  <a:pt x="75557" y="27826"/>
                </a:cubicBezTo>
                <a:cubicBezTo>
                  <a:pt x="76022" y="26195"/>
                  <a:pt x="76296" y="24492"/>
                  <a:pt x="76355" y="22777"/>
                </a:cubicBezTo>
                <a:cubicBezTo>
                  <a:pt x="76367" y="22420"/>
                  <a:pt x="76379" y="22063"/>
                  <a:pt x="76379" y="21706"/>
                </a:cubicBezTo>
                <a:lnTo>
                  <a:pt x="76391" y="21384"/>
                </a:lnTo>
                <a:cubicBezTo>
                  <a:pt x="76391" y="21289"/>
                  <a:pt x="76403" y="21182"/>
                  <a:pt x="76415" y="21075"/>
                </a:cubicBezTo>
                <a:cubicBezTo>
                  <a:pt x="76439" y="20658"/>
                  <a:pt x="76510" y="20241"/>
                  <a:pt x="76581" y="19825"/>
                </a:cubicBezTo>
                <a:cubicBezTo>
                  <a:pt x="76903" y="18182"/>
                  <a:pt x="77629" y="16598"/>
                  <a:pt x="78713" y="15253"/>
                </a:cubicBezTo>
                <a:cubicBezTo>
                  <a:pt x="79784" y="13907"/>
                  <a:pt x="81201" y="12824"/>
                  <a:pt x="82796" y="12133"/>
                </a:cubicBezTo>
                <a:cubicBezTo>
                  <a:pt x="84116" y="11562"/>
                  <a:pt x="85557" y="11260"/>
                  <a:pt x="87020" y="11260"/>
                </a:cubicBezTo>
                <a:cubicBezTo>
                  <a:pt x="87326" y="11260"/>
                  <a:pt x="87633" y="11273"/>
                  <a:pt x="87940" y="11300"/>
                </a:cubicBezTo>
                <a:cubicBezTo>
                  <a:pt x="89702" y="11443"/>
                  <a:pt x="91417" y="12038"/>
                  <a:pt x="92905" y="13026"/>
                </a:cubicBezTo>
                <a:cubicBezTo>
                  <a:pt x="93655" y="13526"/>
                  <a:pt x="94334" y="14122"/>
                  <a:pt x="94941" y="14776"/>
                </a:cubicBezTo>
                <a:cubicBezTo>
                  <a:pt x="95536" y="15455"/>
                  <a:pt x="96072" y="16193"/>
                  <a:pt x="96477" y="16991"/>
                </a:cubicBezTo>
                <a:lnTo>
                  <a:pt x="96632" y="17289"/>
                </a:lnTo>
                <a:lnTo>
                  <a:pt x="96763" y="17598"/>
                </a:lnTo>
                <a:cubicBezTo>
                  <a:pt x="96870" y="17801"/>
                  <a:pt x="96941" y="18015"/>
                  <a:pt x="97024" y="18217"/>
                </a:cubicBezTo>
                <a:cubicBezTo>
                  <a:pt x="97167" y="18646"/>
                  <a:pt x="97310" y="19075"/>
                  <a:pt x="97405" y="19515"/>
                </a:cubicBezTo>
                <a:cubicBezTo>
                  <a:pt x="97513" y="19956"/>
                  <a:pt x="97572" y="20396"/>
                  <a:pt x="97632" y="20849"/>
                </a:cubicBezTo>
                <a:cubicBezTo>
                  <a:pt x="97632" y="21075"/>
                  <a:pt x="97667" y="21301"/>
                  <a:pt x="97667" y="21527"/>
                </a:cubicBezTo>
                <a:lnTo>
                  <a:pt x="97691" y="22539"/>
                </a:lnTo>
                <a:cubicBezTo>
                  <a:pt x="97786" y="26254"/>
                  <a:pt x="98882" y="29993"/>
                  <a:pt x="100811" y="33195"/>
                </a:cubicBezTo>
                <a:cubicBezTo>
                  <a:pt x="102751" y="36410"/>
                  <a:pt x="105514" y="39125"/>
                  <a:pt x="108788" y="40970"/>
                </a:cubicBezTo>
                <a:cubicBezTo>
                  <a:pt x="110419" y="41899"/>
                  <a:pt x="112181" y="42601"/>
                  <a:pt x="114003" y="43089"/>
                </a:cubicBezTo>
                <a:cubicBezTo>
                  <a:pt x="115836" y="43578"/>
                  <a:pt x="117718" y="43804"/>
                  <a:pt x="119587" y="43816"/>
                </a:cubicBezTo>
                <a:cubicBezTo>
                  <a:pt x="121456" y="43804"/>
                  <a:pt x="123349" y="43578"/>
                  <a:pt x="125171" y="43089"/>
                </a:cubicBezTo>
                <a:cubicBezTo>
                  <a:pt x="126992" y="42601"/>
                  <a:pt x="128755" y="41899"/>
                  <a:pt x="130386" y="40970"/>
                </a:cubicBezTo>
                <a:cubicBezTo>
                  <a:pt x="133672" y="39125"/>
                  <a:pt x="136422" y="36410"/>
                  <a:pt x="138363" y="33195"/>
                </a:cubicBezTo>
                <a:cubicBezTo>
                  <a:pt x="140292" y="29993"/>
                  <a:pt x="141387" y="26254"/>
                  <a:pt x="141482" y="22539"/>
                </a:cubicBezTo>
                <a:lnTo>
                  <a:pt x="141506" y="21527"/>
                </a:lnTo>
                <a:cubicBezTo>
                  <a:pt x="141506" y="21301"/>
                  <a:pt x="141542" y="21075"/>
                  <a:pt x="141554" y="20849"/>
                </a:cubicBezTo>
                <a:cubicBezTo>
                  <a:pt x="141601" y="20396"/>
                  <a:pt x="141661" y="19956"/>
                  <a:pt x="141768" y="19515"/>
                </a:cubicBezTo>
                <a:cubicBezTo>
                  <a:pt x="141863" y="19075"/>
                  <a:pt x="142006" y="18646"/>
                  <a:pt x="142149" y="18217"/>
                </a:cubicBezTo>
                <a:cubicBezTo>
                  <a:pt x="142244" y="18015"/>
                  <a:pt x="142304" y="17801"/>
                  <a:pt x="142411" y="17598"/>
                </a:cubicBezTo>
                <a:lnTo>
                  <a:pt x="142542" y="17289"/>
                </a:lnTo>
                <a:lnTo>
                  <a:pt x="142697" y="16991"/>
                </a:lnTo>
                <a:cubicBezTo>
                  <a:pt x="143102" y="16193"/>
                  <a:pt x="143637" y="15455"/>
                  <a:pt x="144233" y="14776"/>
                </a:cubicBezTo>
                <a:cubicBezTo>
                  <a:pt x="144840" y="14122"/>
                  <a:pt x="145519" y="13526"/>
                  <a:pt x="146269" y="13026"/>
                </a:cubicBezTo>
                <a:cubicBezTo>
                  <a:pt x="147757" y="12038"/>
                  <a:pt x="149471" y="11443"/>
                  <a:pt x="151234" y="11300"/>
                </a:cubicBezTo>
                <a:cubicBezTo>
                  <a:pt x="151541" y="11273"/>
                  <a:pt x="151847" y="11260"/>
                  <a:pt x="152154" y="11260"/>
                </a:cubicBezTo>
                <a:cubicBezTo>
                  <a:pt x="153616" y="11260"/>
                  <a:pt x="155058" y="11562"/>
                  <a:pt x="156377" y="12133"/>
                </a:cubicBezTo>
                <a:cubicBezTo>
                  <a:pt x="157973" y="12824"/>
                  <a:pt x="159389" y="13907"/>
                  <a:pt x="160461" y="15253"/>
                </a:cubicBezTo>
                <a:cubicBezTo>
                  <a:pt x="161544" y="16598"/>
                  <a:pt x="162271" y="18182"/>
                  <a:pt x="162592" y="19825"/>
                </a:cubicBezTo>
                <a:cubicBezTo>
                  <a:pt x="162664" y="20241"/>
                  <a:pt x="162735" y="20658"/>
                  <a:pt x="162759" y="21075"/>
                </a:cubicBezTo>
                <a:cubicBezTo>
                  <a:pt x="162771" y="21182"/>
                  <a:pt x="162783" y="21289"/>
                  <a:pt x="162783" y="21396"/>
                </a:cubicBezTo>
                <a:lnTo>
                  <a:pt x="162795" y="21706"/>
                </a:lnTo>
                <a:cubicBezTo>
                  <a:pt x="162795" y="22063"/>
                  <a:pt x="162806" y="22420"/>
                  <a:pt x="162818" y="22789"/>
                </a:cubicBezTo>
                <a:cubicBezTo>
                  <a:pt x="162878" y="24492"/>
                  <a:pt x="163152" y="26195"/>
                  <a:pt x="163616" y="27838"/>
                </a:cubicBezTo>
                <a:cubicBezTo>
                  <a:pt x="164521" y="31112"/>
                  <a:pt x="166224" y="34124"/>
                  <a:pt x="168438" y="36577"/>
                </a:cubicBezTo>
                <a:cubicBezTo>
                  <a:pt x="170665" y="39041"/>
                  <a:pt x="173403" y="40970"/>
                  <a:pt x="176415" y="42185"/>
                </a:cubicBezTo>
                <a:cubicBezTo>
                  <a:pt x="179095" y="43280"/>
                  <a:pt x="181955" y="43815"/>
                  <a:pt x="184759" y="43815"/>
                </a:cubicBezTo>
                <a:cubicBezTo>
                  <a:pt x="185094" y="43815"/>
                  <a:pt x="185428" y="43807"/>
                  <a:pt x="185762" y="43792"/>
                </a:cubicBezTo>
                <a:cubicBezTo>
                  <a:pt x="188893" y="43649"/>
                  <a:pt x="191965" y="42804"/>
                  <a:pt x="194680" y="41411"/>
                </a:cubicBezTo>
                <a:cubicBezTo>
                  <a:pt x="197382" y="40030"/>
                  <a:pt x="199752" y="38101"/>
                  <a:pt x="201609" y="35839"/>
                </a:cubicBezTo>
                <a:cubicBezTo>
                  <a:pt x="203478" y="33576"/>
                  <a:pt x="204847" y="30969"/>
                  <a:pt x="205669" y="28266"/>
                </a:cubicBezTo>
                <a:cubicBezTo>
                  <a:pt x="206086" y="26909"/>
                  <a:pt x="206360" y="25528"/>
                  <a:pt x="206502" y="24159"/>
                </a:cubicBezTo>
                <a:cubicBezTo>
                  <a:pt x="206526" y="23813"/>
                  <a:pt x="206550" y="23468"/>
                  <a:pt x="206574" y="23135"/>
                </a:cubicBezTo>
                <a:cubicBezTo>
                  <a:pt x="206598" y="22789"/>
                  <a:pt x="206598" y="22444"/>
                  <a:pt x="206610" y="22111"/>
                </a:cubicBezTo>
                <a:cubicBezTo>
                  <a:pt x="206610" y="21908"/>
                  <a:pt x="206621" y="21706"/>
                  <a:pt x="206621" y="21503"/>
                </a:cubicBezTo>
                <a:cubicBezTo>
                  <a:pt x="206621" y="21337"/>
                  <a:pt x="206645" y="21170"/>
                  <a:pt x="206657" y="21003"/>
                </a:cubicBezTo>
                <a:cubicBezTo>
                  <a:pt x="206764" y="19694"/>
                  <a:pt x="207110" y="18456"/>
                  <a:pt x="207645" y="17324"/>
                </a:cubicBezTo>
                <a:cubicBezTo>
                  <a:pt x="208193" y="16205"/>
                  <a:pt x="208919" y="15193"/>
                  <a:pt x="209753" y="14360"/>
                </a:cubicBezTo>
                <a:cubicBezTo>
                  <a:pt x="210598" y="13526"/>
                  <a:pt x="211551" y="12848"/>
                  <a:pt x="212551" y="12360"/>
                </a:cubicBezTo>
                <a:cubicBezTo>
                  <a:pt x="213051" y="12109"/>
                  <a:pt x="213563" y="11907"/>
                  <a:pt x="214075" y="11740"/>
                </a:cubicBezTo>
                <a:cubicBezTo>
                  <a:pt x="214587" y="11586"/>
                  <a:pt x="215099" y="11467"/>
                  <a:pt x="215611" y="11383"/>
                </a:cubicBezTo>
                <a:cubicBezTo>
                  <a:pt x="216185" y="11304"/>
                  <a:pt x="216755" y="11261"/>
                  <a:pt x="217311" y="11261"/>
                </a:cubicBezTo>
                <a:cubicBezTo>
                  <a:pt x="217759" y="11261"/>
                  <a:pt x="218198" y="11289"/>
                  <a:pt x="218623" y="11347"/>
                </a:cubicBezTo>
                <a:cubicBezTo>
                  <a:pt x="220552" y="11586"/>
                  <a:pt x="222207" y="12336"/>
                  <a:pt x="223493" y="13276"/>
                </a:cubicBezTo>
                <a:cubicBezTo>
                  <a:pt x="224802" y="14217"/>
                  <a:pt x="225743" y="15348"/>
                  <a:pt x="226386" y="16396"/>
                </a:cubicBezTo>
                <a:cubicBezTo>
                  <a:pt x="227017" y="17467"/>
                  <a:pt x="227386" y="18467"/>
                  <a:pt x="227588" y="19301"/>
                </a:cubicBezTo>
                <a:cubicBezTo>
                  <a:pt x="227791" y="20134"/>
                  <a:pt x="227862" y="20789"/>
                  <a:pt x="227886" y="21230"/>
                </a:cubicBezTo>
                <a:cubicBezTo>
                  <a:pt x="227910" y="21456"/>
                  <a:pt x="227898" y="21623"/>
                  <a:pt x="227910" y="21730"/>
                </a:cubicBezTo>
                <a:cubicBezTo>
                  <a:pt x="227910" y="21849"/>
                  <a:pt x="227910" y="21908"/>
                  <a:pt x="227910" y="21908"/>
                </a:cubicBezTo>
                <a:lnTo>
                  <a:pt x="239173" y="21908"/>
                </a:lnTo>
                <a:cubicBezTo>
                  <a:pt x="239173" y="21908"/>
                  <a:pt x="239173" y="21789"/>
                  <a:pt x="239161" y="21563"/>
                </a:cubicBezTo>
                <a:cubicBezTo>
                  <a:pt x="239161" y="21325"/>
                  <a:pt x="239161" y="20980"/>
                  <a:pt x="239126" y="20527"/>
                </a:cubicBezTo>
                <a:cubicBezTo>
                  <a:pt x="239078" y="19622"/>
                  <a:pt x="238935" y="18277"/>
                  <a:pt x="238506" y="16551"/>
                </a:cubicBezTo>
                <a:cubicBezTo>
                  <a:pt x="238078" y="14848"/>
                  <a:pt x="237340" y="12764"/>
                  <a:pt x="236018" y="10574"/>
                </a:cubicBezTo>
                <a:cubicBezTo>
                  <a:pt x="234685" y="8395"/>
                  <a:pt x="232780" y="6085"/>
                  <a:pt x="230101" y="4156"/>
                </a:cubicBezTo>
                <a:cubicBezTo>
                  <a:pt x="228767" y="3192"/>
                  <a:pt x="227255" y="2311"/>
                  <a:pt x="225564" y="1632"/>
                </a:cubicBezTo>
                <a:cubicBezTo>
                  <a:pt x="223874" y="941"/>
                  <a:pt x="222028" y="418"/>
                  <a:pt x="220052" y="179"/>
                </a:cubicBezTo>
                <a:cubicBezTo>
                  <a:pt x="219160" y="61"/>
                  <a:pt x="218246" y="0"/>
                  <a:pt x="217315" y="0"/>
                </a:cubicBezTo>
                <a:cubicBezTo>
                  <a:pt x="216196" y="0"/>
                  <a:pt x="215053" y="87"/>
                  <a:pt x="213896" y="263"/>
                </a:cubicBezTo>
                <a:cubicBezTo>
                  <a:pt x="212837" y="429"/>
                  <a:pt x="211765" y="668"/>
                  <a:pt x="210705" y="1001"/>
                </a:cubicBezTo>
                <a:cubicBezTo>
                  <a:pt x="209646" y="1334"/>
                  <a:pt x="208586" y="1763"/>
                  <a:pt x="207562" y="2263"/>
                </a:cubicBezTo>
                <a:cubicBezTo>
                  <a:pt x="205502" y="3275"/>
                  <a:pt x="203550" y="4656"/>
                  <a:pt x="201811" y="6371"/>
                </a:cubicBezTo>
                <a:cubicBezTo>
                  <a:pt x="200097" y="8097"/>
                  <a:pt x="198609" y="10145"/>
                  <a:pt x="197489" y="12467"/>
                </a:cubicBezTo>
                <a:cubicBezTo>
                  <a:pt x="196382" y="14788"/>
                  <a:pt x="195656" y="17384"/>
                  <a:pt x="195442" y="20075"/>
                </a:cubicBezTo>
                <a:cubicBezTo>
                  <a:pt x="195418" y="20408"/>
                  <a:pt x="195382" y="20753"/>
                  <a:pt x="195370" y="21087"/>
                </a:cubicBezTo>
                <a:cubicBezTo>
                  <a:pt x="195370" y="21396"/>
                  <a:pt x="195358" y="21694"/>
                  <a:pt x="195358" y="22004"/>
                </a:cubicBezTo>
                <a:cubicBezTo>
                  <a:pt x="195346" y="22170"/>
                  <a:pt x="195346" y="22337"/>
                  <a:pt x="195334" y="22504"/>
                </a:cubicBezTo>
                <a:cubicBezTo>
                  <a:pt x="195322" y="22670"/>
                  <a:pt x="195311" y="22837"/>
                  <a:pt x="195299" y="23016"/>
                </a:cubicBezTo>
                <a:cubicBezTo>
                  <a:pt x="195227" y="23682"/>
                  <a:pt x="195096" y="24349"/>
                  <a:pt x="194894" y="25004"/>
                </a:cubicBezTo>
                <a:cubicBezTo>
                  <a:pt x="194501" y="26302"/>
                  <a:pt x="193834" y="27564"/>
                  <a:pt x="192929" y="28671"/>
                </a:cubicBezTo>
                <a:cubicBezTo>
                  <a:pt x="192013" y="29778"/>
                  <a:pt x="190858" y="30719"/>
                  <a:pt x="189548" y="31386"/>
                </a:cubicBezTo>
                <a:cubicBezTo>
                  <a:pt x="188226" y="32064"/>
                  <a:pt x="186762" y="32469"/>
                  <a:pt x="185226" y="32541"/>
                </a:cubicBezTo>
                <a:cubicBezTo>
                  <a:pt x="185055" y="32548"/>
                  <a:pt x="184883" y="32552"/>
                  <a:pt x="184712" y="32552"/>
                </a:cubicBezTo>
                <a:cubicBezTo>
                  <a:pt x="183337" y="32552"/>
                  <a:pt x="181970" y="32296"/>
                  <a:pt x="180678" y="31767"/>
                </a:cubicBezTo>
                <a:cubicBezTo>
                  <a:pt x="179225" y="31183"/>
                  <a:pt x="177892" y="30231"/>
                  <a:pt x="176796" y="29040"/>
                </a:cubicBezTo>
                <a:cubicBezTo>
                  <a:pt x="175713" y="27826"/>
                  <a:pt x="174891" y="26373"/>
                  <a:pt x="174451" y="24790"/>
                </a:cubicBezTo>
                <a:cubicBezTo>
                  <a:pt x="174236" y="24004"/>
                  <a:pt x="174094" y="23182"/>
                  <a:pt x="174070" y="22337"/>
                </a:cubicBezTo>
                <a:lnTo>
                  <a:pt x="174046" y="21503"/>
                </a:lnTo>
                <a:lnTo>
                  <a:pt x="174034" y="20861"/>
                </a:lnTo>
                <a:cubicBezTo>
                  <a:pt x="174022" y="20646"/>
                  <a:pt x="173998" y="20432"/>
                  <a:pt x="173986" y="20218"/>
                </a:cubicBezTo>
                <a:cubicBezTo>
                  <a:pt x="173927" y="19360"/>
                  <a:pt x="173796" y="18503"/>
                  <a:pt x="173641" y="17646"/>
                </a:cubicBezTo>
                <a:cubicBezTo>
                  <a:pt x="172963" y="14241"/>
                  <a:pt x="171450" y="10966"/>
                  <a:pt x="169248" y="8216"/>
                </a:cubicBezTo>
                <a:cubicBezTo>
                  <a:pt x="167045" y="5466"/>
                  <a:pt x="164152" y="3227"/>
                  <a:pt x="160854" y="1799"/>
                </a:cubicBezTo>
                <a:cubicBezTo>
                  <a:pt x="159211" y="1084"/>
                  <a:pt x="157461" y="584"/>
                  <a:pt x="155687" y="287"/>
                </a:cubicBezTo>
                <a:cubicBezTo>
                  <a:pt x="154533" y="94"/>
                  <a:pt x="153370" y="1"/>
                  <a:pt x="152203" y="1"/>
                </a:cubicBezTo>
                <a:cubicBezTo>
                  <a:pt x="151563" y="1"/>
                  <a:pt x="150922" y="29"/>
                  <a:pt x="150281" y="84"/>
                </a:cubicBezTo>
                <a:cubicBezTo>
                  <a:pt x="146674" y="370"/>
                  <a:pt x="143090" y="1620"/>
                  <a:pt x="140042" y="3644"/>
                </a:cubicBezTo>
                <a:cubicBezTo>
                  <a:pt x="138506" y="4668"/>
                  <a:pt x="137113" y="5883"/>
                  <a:pt x="135875" y="7240"/>
                </a:cubicBezTo>
                <a:cubicBezTo>
                  <a:pt x="134648" y="8621"/>
                  <a:pt x="133565" y="10133"/>
                  <a:pt x="132719" y="11788"/>
                </a:cubicBezTo>
                <a:lnTo>
                  <a:pt x="132398" y="12407"/>
                </a:lnTo>
                <a:lnTo>
                  <a:pt x="132112" y="13038"/>
                </a:lnTo>
                <a:cubicBezTo>
                  <a:pt x="131922" y="13455"/>
                  <a:pt x="131755" y="13895"/>
                  <a:pt x="131588" y="14324"/>
                </a:cubicBezTo>
                <a:cubicBezTo>
                  <a:pt x="131279" y="15205"/>
                  <a:pt x="130993" y="16086"/>
                  <a:pt x="130791" y="17003"/>
                </a:cubicBezTo>
                <a:cubicBezTo>
                  <a:pt x="130576" y="17908"/>
                  <a:pt x="130445" y="18837"/>
                  <a:pt x="130338" y="19753"/>
                </a:cubicBezTo>
                <a:cubicBezTo>
                  <a:pt x="130314" y="20218"/>
                  <a:pt x="130255" y="20682"/>
                  <a:pt x="130255" y="21146"/>
                </a:cubicBezTo>
                <a:lnTo>
                  <a:pt x="130231" y="22218"/>
                </a:lnTo>
                <a:cubicBezTo>
                  <a:pt x="130183" y="24040"/>
                  <a:pt x="129659" y="25825"/>
                  <a:pt x="128719" y="27385"/>
                </a:cubicBezTo>
                <a:cubicBezTo>
                  <a:pt x="127778" y="28945"/>
                  <a:pt x="126421" y="30278"/>
                  <a:pt x="124826" y="31171"/>
                </a:cubicBezTo>
                <a:cubicBezTo>
                  <a:pt x="124040" y="31636"/>
                  <a:pt x="123182" y="31969"/>
                  <a:pt x="122301" y="32207"/>
                </a:cubicBezTo>
                <a:cubicBezTo>
                  <a:pt x="121420" y="32433"/>
                  <a:pt x="120515" y="32552"/>
                  <a:pt x="119587" y="32552"/>
                </a:cubicBezTo>
                <a:cubicBezTo>
                  <a:pt x="118658" y="32552"/>
                  <a:pt x="117753" y="32433"/>
                  <a:pt x="116872" y="32207"/>
                </a:cubicBezTo>
                <a:cubicBezTo>
                  <a:pt x="115991" y="31969"/>
                  <a:pt x="115134" y="31636"/>
                  <a:pt x="114348" y="31171"/>
                </a:cubicBezTo>
                <a:cubicBezTo>
                  <a:pt x="112753" y="30278"/>
                  <a:pt x="111407" y="28945"/>
                  <a:pt x="110455" y="27385"/>
                </a:cubicBezTo>
                <a:cubicBezTo>
                  <a:pt x="109526" y="25825"/>
                  <a:pt x="108990" y="24051"/>
                  <a:pt x="108943" y="22218"/>
                </a:cubicBezTo>
                <a:lnTo>
                  <a:pt x="108919" y="21146"/>
                </a:lnTo>
                <a:cubicBezTo>
                  <a:pt x="108919" y="20682"/>
                  <a:pt x="108859" y="20218"/>
                  <a:pt x="108835" y="19753"/>
                </a:cubicBezTo>
                <a:cubicBezTo>
                  <a:pt x="108728" y="18837"/>
                  <a:pt x="108597" y="17908"/>
                  <a:pt x="108383" y="17003"/>
                </a:cubicBezTo>
                <a:cubicBezTo>
                  <a:pt x="108181" y="16098"/>
                  <a:pt x="107895" y="15205"/>
                  <a:pt x="107585" y="14324"/>
                </a:cubicBezTo>
                <a:cubicBezTo>
                  <a:pt x="107419" y="13895"/>
                  <a:pt x="107264" y="13455"/>
                  <a:pt x="107061" y="13038"/>
                </a:cubicBezTo>
                <a:lnTo>
                  <a:pt x="106776" y="12407"/>
                </a:lnTo>
                <a:lnTo>
                  <a:pt x="106454" y="11788"/>
                </a:lnTo>
                <a:cubicBezTo>
                  <a:pt x="105609" y="10133"/>
                  <a:pt x="104525" y="8621"/>
                  <a:pt x="103299" y="7240"/>
                </a:cubicBezTo>
                <a:cubicBezTo>
                  <a:pt x="102061" y="5883"/>
                  <a:pt x="100668" y="4668"/>
                  <a:pt x="99144" y="3644"/>
                </a:cubicBezTo>
                <a:cubicBezTo>
                  <a:pt x="96084" y="1620"/>
                  <a:pt x="92512" y="370"/>
                  <a:pt x="88892" y="84"/>
                </a:cubicBezTo>
                <a:cubicBezTo>
                  <a:pt x="88252" y="29"/>
                  <a:pt x="87611" y="1"/>
                  <a:pt x="86971" y="1"/>
                </a:cubicBezTo>
                <a:cubicBezTo>
                  <a:pt x="85804" y="1"/>
                  <a:pt x="84640" y="94"/>
                  <a:pt x="83487" y="287"/>
                </a:cubicBezTo>
                <a:cubicBezTo>
                  <a:pt x="81713" y="584"/>
                  <a:pt x="79963" y="1084"/>
                  <a:pt x="78320" y="1799"/>
                </a:cubicBezTo>
                <a:cubicBezTo>
                  <a:pt x="75022" y="3227"/>
                  <a:pt x="72128" y="5466"/>
                  <a:pt x="69926" y="8216"/>
                </a:cubicBezTo>
                <a:cubicBezTo>
                  <a:pt x="67723" y="10966"/>
                  <a:pt x="66211" y="14241"/>
                  <a:pt x="65532" y="17646"/>
                </a:cubicBezTo>
                <a:cubicBezTo>
                  <a:pt x="65378" y="18503"/>
                  <a:pt x="65247" y="19360"/>
                  <a:pt x="65187" y="20218"/>
                </a:cubicBezTo>
                <a:cubicBezTo>
                  <a:pt x="65175" y="20432"/>
                  <a:pt x="65151" y="20646"/>
                  <a:pt x="65151" y="20861"/>
                </a:cubicBezTo>
                <a:lnTo>
                  <a:pt x="65128" y="21503"/>
                </a:lnTo>
                <a:lnTo>
                  <a:pt x="65104" y="22337"/>
                </a:lnTo>
                <a:cubicBezTo>
                  <a:pt x="65080" y="23182"/>
                  <a:pt x="64949" y="24004"/>
                  <a:pt x="64723" y="24790"/>
                </a:cubicBezTo>
                <a:cubicBezTo>
                  <a:pt x="64282" y="26373"/>
                  <a:pt x="63461" y="27826"/>
                  <a:pt x="62377" y="29040"/>
                </a:cubicBezTo>
                <a:cubicBezTo>
                  <a:pt x="61294" y="30231"/>
                  <a:pt x="59948" y="31183"/>
                  <a:pt x="58496" y="31767"/>
                </a:cubicBezTo>
                <a:cubicBezTo>
                  <a:pt x="57204" y="32296"/>
                  <a:pt x="55837" y="32552"/>
                  <a:pt x="54461" y="32552"/>
                </a:cubicBezTo>
                <a:cubicBezTo>
                  <a:pt x="54290" y="32552"/>
                  <a:pt x="54119" y="32548"/>
                  <a:pt x="53948" y="32541"/>
                </a:cubicBezTo>
                <a:cubicBezTo>
                  <a:pt x="52412" y="32469"/>
                  <a:pt x="50947" y="32064"/>
                  <a:pt x="49626" y="31386"/>
                </a:cubicBezTo>
                <a:cubicBezTo>
                  <a:pt x="48316" y="30719"/>
                  <a:pt x="47161" y="29778"/>
                  <a:pt x="46244" y="28671"/>
                </a:cubicBezTo>
                <a:cubicBezTo>
                  <a:pt x="45339" y="27564"/>
                  <a:pt x="44673" y="26302"/>
                  <a:pt x="44280" y="25004"/>
                </a:cubicBezTo>
                <a:cubicBezTo>
                  <a:pt x="44077" y="24349"/>
                  <a:pt x="43946" y="23682"/>
                  <a:pt x="43875" y="23016"/>
                </a:cubicBezTo>
                <a:cubicBezTo>
                  <a:pt x="43863" y="22837"/>
                  <a:pt x="43851" y="22670"/>
                  <a:pt x="43839" y="22504"/>
                </a:cubicBezTo>
                <a:cubicBezTo>
                  <a:pt x="43827" y="22337"/>
                  <a:pt x="43827" y="22170"/>
                  <a:pt x="43827" y="22004"/>
                </a:cubicBezTo>
                <a:cubicBezTo>
                  <a:pt x="43815" y="21694"/>
                  <a:pt x="43804" y="21396"/>
                  <a:pt x="43804" y="21087"/>
                </a:cubicBezTo>
                <a:cubicBezTo>
                  <a:pt x="43792" y="20753"/>
                  <a:pt x="43768" y="20420"/>
                  <a:pt x="43744" y="20075"/>
                </a:cubicBezTo>
                <a:cubicBezTo>
                  <a:pt x="43518" y="17384"/>
                  <a:pt x="42803" y="14788"/>
                  <a:pt x="41684" y="12467"/>
                </a:cubicBezTo>
                <a:cubicBezTo>
                  <a:pt x="40565" y="10145"/>
                  <a:pt x="39077" y="8097"/>
                  <a:pt x="37362" y="6371"/>
                </a:cubicBezTo>
                <a:cubicBezTo>
                  <a:pt x="35624" y="4656"/>
                  <a:pt x="33671" y="3275"/>
                  <a:pt x="31612" y="2263"/>
                </a:cubicBezTo>
                <a:cubicBezTo>
                  <a:pt x="30588" y="1763"/>
                  <a:pt x="29528" y="1334"/>
                  <a:pt x="28468" y="1001"/>
                </a:cubicBezTo>
                <a:cubicBezTo>
                  <a:pt x="27409" y="668"/>
                  <a:pt x="26337" y="429"/>
                  <a:pt x="25277" y="263"/>
                </a:cubicBezTo>
                <a:cubicBezTo>
                  <a:pt x="24120" y="87"/>
                  <a:pt x="22981" y="0"/>
                  <a:pt x="21863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8" name="Google Shape;228;p17"/>
          <p:cNvSpPr/>
          <p:nvPr/>
        </p:nvSpPr>
        <p:spPr>
          <a:xfrm>
            <a:off x="1697907" y="3722982"/>
            <a:ext cx="8576934" cy="1182988"/>
          </a:xfrm>
          <a:custGeom>
            <a:avLst/>
            <a:gdLst/>
            <a:ahLst/>
            <a:cxnLst/>
            <a:rect l="l" t="t" r="r" b="b"/>
            <a:pathLst>
              <a:path w="218338" h="32989" extrusionOk="0">
                <a:moveTo>
                  <a:pt x="76602" y="1"/>
                </a:moveTo>
                <a:cubicBezTo>
                  <a:pt x="75021" y="1"/>
                  <a:pt x="73464" y="328"/>
                  <a:pt x="72045" y="948"/>
                </a:cubicBezTo>
                <a:cubicBezTo>
                  <a:pt x="70319" y="1687"/>
                  <a:pt x="68795" y="2865"/>
                  <a:pt x="67640" y="4318"/>
                </a:cubicBezTo>
                <a:cubicBezTo>
                  <a:pt x="66473" y="5759"/>
                  <a:pt x="65687" y="7473"/>
                  <a:pt x="65330" y="9247"/>
                </a:cubicBezTo>
                <a:cubicBezTo>
                  <a:pt x="65259" y="9699"/>
                  <a:pt x="65187" y="10152"/>
                  <a:pt x="65151" y="10604"/>
                </a:cubicBezTo>
                <a:cubicBezTo>
                  <a:pt x="65151" y="10711"/>
                  <a:pt x="65139" y="10831"/>
                  <a:pt x="65128" y="10938"/>
                </a:cubicBezTo>
                <a:lnTo>
                  <a:pt x="65128" y="11283"/>
                </a:lnTo>
                <a:cubicBezTo>
                  <a:pt x="65116" y="11628"/>
                  <a:pt x="65104" y="11985"/>
                  <a:pt x="65092" y="12343"/>
                </a:cubicBezTo>
                <a:cubicBezTo>
                  <a:pt x="65032" y="13986"/>
                  <a:pt x="64770" y="15617"/>
                  <a:pt x="64330" y="17188"/>
                </a:cubicBezTo>
                <a:cubicBezTo>
                  <a:pt x="63449" y="20344"/>
                  <a:pt x="61818" y="23237"/>
                  <a:pt x="59686" y="25606"/>
                </a:cubicBezTo>
                <a:cubicBezTo>
                  <a:pt x="57555" y="27964"/>
                  <a:pt x="54912" y="29821"/>
                  <a:pt x="52019" y="30988"/>
                </a:cubicBezTo>
                <a:cubicBezTo>
                  <a:pt x="49456" y="32047"/>
                  <a:pt x="46715" y="32559"/>
                  <a:pt x="44029" y="32559"/>
                </a:cubicBezTo>
                <a:cubicBezTo>
                  <a:pt x="43695" y="32559"/>
                  <a:pt x="43362" y="32551"/>
                  <a:pt x="43030" y="32536"/>
                </a:cubicBezTo>
                <a:cubicBezTo>
                  <a:pt x="40017" y="32393"/>
                  <a:pt x="37065" y="31583"/>
                  <a:pt x="34469" y="30250"/>
                </a:cubicBezTo>
                <a:cubicBezTo>
                  <a:pt x="31862" y="28916"/>
                  <a:pt x="29587" y="27071"/>
                  <a:pt x="27790" y="24892"/>
                </a:cubicBezTo>
                <a:cubicBezTo>
                  <a:pt x="26004" y="22713"/>
                  <a:pt x="24682" y="20213"/>
                  <a:pt x="23896" y="17605"/>
                </a:cubicBezTo>
                <a:cubicBezTo>
                  <a:pt x="23503" y="16307"/>
                  <a:pt x="23229" y="14986"/>
                  <a:pt x="23099" y="13664"/>
                </a:cubicBezTo>
                <a:cubicBezTo>
                  <a:pt x="23075" y="13331"/>
                  <a:pt x="23051" y="12997"/>
                  <a:pt x="23027" y="12676"/>
                </a:cubicBezTo>
                <a:cubicBezTo>
                  <a:pt x="23003" y="12343"/>
                  <a:pt x="23003" y="12021"/>
                  <a:pt x="22991" y="11688"/>
                </a:cubicBezTo>
                <a:cubicBezTo>
                  <a:pt x="22991" y="11485"/>
                  <a:pt x="22979" y="11271"/>
                  <a:pt x="22979" y="11057"/>
                </a:cubicBezTo>
                <a:cubicBezTo>
                  <a:pt x="22979" y="10878"/>
                  <a:pt x="22956" y="10711"/>
                  <a:pt x="22944" y="10533"/>
                </a:cubicBezTo>
                <a:cubicBezTo>
                  <a:pt x="22825" y="9116"/>
                  <a:pt x="22456" y="7771"/>
                  <a:pt x="21872" y="6544"/>
                </a:cubicBezTo>
                <a:cubicBezTo>
                  <a:pt x="21289" y="5330"/>
                  <a:pt x="20503" y="4258"/>
                  <a:pt x="19598" y="3342"/>
                </a:cubicBezTo>
                <a:cubicBezTo>
                  <a:pt x="18681" y="2449"/>
                  <a:pt x="17657" y="1722"/>
                  <a:pt x="16574" y="1187"/>
                </a:cubicBezTo>
                <a:cubicBezTo>
                  <a:pt x="14931" y="365"/>
                  <a:pt x="13177" y="6"/>
                  <a:pt x="11515" y="6"/>
                </a:cubicBezTo>
                <a:cubicBezTo>
                  <a:pt x="11008" y="6"/>
                  <a:pt x="10509" y="39"/>
                  <a:pt x="10025" y="103"/>
                </a:cubicBezTo>
                <a:cubicBezTo>
                  <a:pt x="7954" y="353"/>
                  <a:pt x="6156" y="1163"/>
                  <a:pt x="4763" y="2175"/>
                </a:cubicBezTo>
                <a:cubicBezTo>
                  <a:pt x="3358" y="3187"/>
                  <a:pt x="2346" y="4413"/>
                  <a:pt x="1655" y="5556"/>
                </a:cubicBezTo>
                <a:cubicBezTo>
                  <a:pt x="965" y="6711"/>
                  <a:pt x="572" y="7794"/>
                  <a:pt x="346" y="8687"/>
                </a:cubicBezTo>
                <a:cubicBezTo>
                  <a:pt x="131" y="9580"/>
                  <a:pt x="48" y="10283"/>
                  <a:pt x="24" y="10771"/>
                </a:cubicBezTo>
                <a:cubicBezTo>
                  <a:pt x="0" y="11009"/>
                  <a:pt x="12" y="11188"/>
                  <a:pt x="0" y="11307"/>
                </a:cubicBezTo>
                <a:cubicBezTo>
                  <a:pt x="0" y="11438"/>
                  <a:pt x="0" y="11497"/>
                  <a:pt x="0" y="11497"/>
                </a:cubicBezTo>
                <a:lnTo>
                  <a:pt x="429" y="11497"/>
                </a:lnTo>
                <a:cubicBezTo>
                  <a:pt x="429" y="11497"/>
                  <a:pt x="429" y="11438"/>
                  <a:pt x="429" y="11319"/>
                </a:cubicBezTo>
                <a:cubicBezTo>
                  <a:pt x="441" y="11200"/>
                  <a:pt x="429" y="11021"/>
                  <a:pt x="453" y="10795"/>
                </a:cubicBezTo>
                <a:cubicBezTo>
                  <a:pt x="477" y="10330"/>
                  <a:pt x="548" y="9652"/>
                  <a:pt x="762" y="8783"/>
                </a:cubicBezTo>
                <a:cubicBezTo>
                  <a:pt x="977" y="7925"/>
                  <a:pt x="1346" y="6890"/>
                  <a:pt x="2013" y="5770"/>
                </a:cubicBezTo>
                <a:cubicBezTo>
                  <a:pt x="2691" y="4675"/>
                  <a:pt x="3656" y="3496"/>
                  <a:pt x="5013" y="2520"/>
                </a:cubicBezTo>
                <a:cubicBezTo>
                  <a:pt x="6358" y="1544"/>
                  <a:pt x="8085" y="770"/>
                  <a:pt x="10073" y="520"/>
                </a:cubicBezTo>
                <a:cubicBezTo>
                  <a:pt x="10526" y="460"/>
                  <a:pt x="10996" y="430"/>
                  <a:pt x="11476" y="430"/>
                </a:cubicBezTo>
                <a:cubicBezTo>
                  <a:pt x="12044" y="430"/>
                  <a:pt x="12624" y="472"/>
                  <a:pt x="13204" y="555"/>
                </a:cubicBezTo>
                <a:cubicBezTo>
                  <a:pt x="13740" y="651"/>
                  <a:pt x="14276" y="770"/>
                  <a:pt x="14812" y="936"/>
                </a:cubicBezTo>
                <a:cubicBezTo>
                  <a:pt x="15336" y="1103"/>
                  <a:pt x="15871" y="1317"/>
                  <a:pt x="16383" y="1568"/>
                </a:cubicBezTo>
                <a:cubicBezTo>
                  <a:pt x="17431" y="2079"/>
                  <a:pt x="18419" y="2782"/>
                  <a:pt x="19300" y="3651"/>
                </a:cubicBezTo>
                <a:cubicBezTo>
                  <a:pt x="20170" y="4520"/>
                  <a:pt x="20920" y="5568"/>
                  <a:pt x="21491" y="6735"/>
                </a:cubicBezTo>
                <a:cubicBezTo>
                  <a:pt x="22051" y="7902"/>
                  <a:pt x="22408" y="9199"/>
                  <a:pt x="22515" y="10569"/>
                </a:cubicBezTo>
                <a:cubicBezTo>
                  <a:pt x="22527" y="10735"/>
                  <a:pt x="22551" y="10902"/>
                  <a:pt x="22551" y="11081"/>
                </a:cubicBezTo>
                <a:cubicBezTo>
                  <a:pt x="22551" y="11283"/>
                  <a:pt x="22563" y="11485"/>
                  <a:pt x="22563" y="11688"/>
                </a:cubicBezTo>
                <a:cubicBezTo>
                  <a:pt x="22575" y="12021"/>
                  <a:pt x="22575" y="12366"/>
                  <a:pt x="22598" y="12700"/>
                </a:cubicBezTo>
                <a:cubicBezTo>
                  <a:pt x="22622" y="13033"/>
                  <a:pt x="22646" y="13367"/>
                  <a:pt x="22670" y="13700"/>
                </a:cubicBezTo>
                <a:cubicBezTo>
                  <a:pt x="22813" y="15057"/>
                  <a:pt x="23087" y="16403"/>
                  <a:pt x="23480" y="17736"/>
                </a:cubicBezTo>
                <a:cubicBezTo>
                  <a:pt x="24289" y="20391"/>
                  <a:pt x="25635" y="22939"/>
                  <a:pt x="27468" y="25166"/>
                </a:cubicBezTo>
                <a:cubicBezTo>
                  <a:pt x="29290" y="27380"/>
                  <a:pt x="31611" y="29273"/>
                  <a:pt x="34267" y="30631"/>
                </a:cubicBezTo>
                <a:cubicBezTo>
                  <a:pt x="36934" y="32000"/>
                  <a:pt x="39934" y="32821"/>
                  <a:pt x="43006" y="32964"/>
                </a:cubicBezTo>
                <a:cubicBezTo>
                  <a:pt x="43339" y="32980"/>
                  <a:pt x="43673" y="32988"/>
                  <a:pt x="44008" y="32988"/>
                </a:cubicBezTo>
                <a:cubicBezTo>
                  <a:pt x="46754" y="32988"/>
                  <a:pt x="49564" y="32464"/>
                  <a:pt x="52185" y="31393"/>
                </a:cubicBezTo>
                <a:cubicBezTo>
                  <a:pt x="55126" y="30190"/>
                  <a:pt x="57829" y="28297"/>
                  <a:pt x="60008" y="25892"/>
                </a:cubicBezTo>
                <a:cubicBezTo>
                  <a:pt x="62187" y="23475"/>
                  <a:pt x="63842" y="20534"/>
                  <a:pt x="64735" y="17308"/>
                </a:cubicBezTo>
                <a:cubicBezTo>
                  <a:pt x="65187" y="15700"/>
                  <a:pt x="65461" y="14033"/>
                  <a:pt x="65520" y="12355"/>
                </a:cubicBezTo>
                <a:cubicBezTo>
                  <a:pt x="65532" y="11997"/>
                  <a:pt x="65544" y="11640"/>
                  <a:pt x="65544" y="11283"/>
                </a:cubicBezTo>
                <a:lnTo>
                  <a:pt x="65556" y="10962"/>
                </a:lnTo>
                <a:cubicBezTo>
                  <a:pt x="65556" y="10854"/>
                  <a:pt x="65568" y="10747"/>
                  <a:pt x="65580" y="10628"/>
                </a:cubicBezTo>
                <a:cubicBezTo>
                  <a:pt x="65604" y="10200"/>
                  <a:pt x="65675" y="9759"/>
                  <a:pt x="65759" y="9330"/>
                </a:cubicBezTo>
                <a:cubicBezTo>
                  <a:pt x="66092" y="7628"/>
                  <a:pt x="66842" y="5973"/>
                  <a:pt x="67973" y="4580"/>
                </a:cubicBezTo>
                <a:cubicBezTo>
                  <a:pt x="69080" y="3187"/>
                  <a:pt x="70557" y="2056"/>
                  <a:pt x="72212" y="1341"/>
                </a:cubicBezTo>
                <a:cubicBezTo>
                  <a:pt x="73582" y="740"/>
                  <a:pt x="75084" y="432"/>
                  <a:pt x="76607" y="432"/>
                </a:cubicBezTo>
                <a:cubicBezTo>
                  <a:pt x="76923" y="432"/>
                  <a:pt x="77241" y="446"/>
                  <a:pt x="77558" y="472"/>
                </a:cubicBezTo>
                <a:cubicBezTo>
                  <a:pt x="79391" y="615"/>
                  <a:pt x="81177" y="1246"/>
                  <a:pt x="82725" y="2270"/>
                </a:cubicBezTo>
                <a:cubicBezTo>
                  <a:pt x="83499" y="2782"/>
                  <a:pt x="84201" y="3401"/>
                  <a:pt x="84832" y="4092"/>
                </a:cubicBezTo>
                <a:cubicBezTo>
                  <a:pt x="85452" y="4794"/>
                  <a:pt x="85999" y="5556"/>
                  <a:pt x="86428" y="6390"/>
                </a:cubicBezTo>
                <a:lnTo>
                  <a:pt x="86595" y="6699"/>
                </a:lnTo>
                <a:lnTo>
                  <a:pt x="86737" y="7021"/>
                </a:lnTo>
                <a:cubicBezTo>
                  <a:pt x="86833" y="7223"/>
                  <a:pt x="86904" y="7449"/>
                  <a:pt x="86999" y="7664"/>
                </a:cubicBezTo>
                <a:cubicBezTo>
                  <a:pt x="87154" y="8104"/>
                  <a:pt x="87297" y="8556"/>
                  <a:pt x="87392" y="9009"/>
                </a:cubicBezTo>
                <a:cubicBezTo>
                  <a:pt x="87511" y="9461"/>
                  <a:pt x="87571" y="9938"/>
                  <a:pt x="87618" y="10402"/>
                </a:cubicBezTo>
                <a:cubicBezTo>
                  <a:pt x="87630" y="10640"/>
                  <a:pt x="87666" y="10866"/>
                  <a:pt x="87666" y="11104"/>
                </a:cubicBezTo>
                <a:lnTo>
                  <a:pt x="87690" y="12116"/>
                </a:lnTo>
                <a:cubicBezTo>
                  <a:pt x="87773" y="15772"/>
                  <a:pt x="88857" y="19427"/>
                  <a:pt x="90750" y="22570"/>
                </a:cubicBezTo>
                <a:cubicBezTo>
                  <a:pt x="92655" y="25713"/>
                  <a:pt x="95358" y="28380"/>
                  <a:pt x="98572" y="30190"/>
                </a:cubicBezTo>
                <a:cubicBezTo>
                  <a:pt x="100180" y="31107"/>
                  <a:pt x="101906" y="31797"/>
                  <a:pt x="103692" y="32286"/>
                </a:cubicBezTo>
                <a:cubicBezTo>
                  <a:pt x="105478" y="32750"/>
                  <a:pt x="107335" y="32976"/>
                  <a:pt x="109169" y="32988"/>
                </a:cubicBezTo>
                <a:cubicBezTo>
                  <a:pt x="111002" y="32976"/>
                  <a:pt x="112860" y="32750"/>
                  <a:pt x="114646" y="32286"/>
                </a:cubicBezTo>
                <a:cubicBezTo>
                  <a:pt x="116432" y="31797"/>
                  <a:pt x="118158" y="31107"/>
                  <a:pt x="119765" y="30190"/>
                </a:cubicBezTo>
                <a:cubicBezTo>
                  <a:pt x="122980" y="28380"/>
                  <a:pt x="125683" y="25713"/>
                  <a:pt x="127588" y="22570"/>
                </a:cubicBezTo>
                <a:cubicBezTo>
                  <a:pt x="129481" y="19427"/>
                  <a:pt x="130552" y="15772"/>
                  <a:pt x="130648" y="12116"/>
                </a:cubicBezTo>
                <a:lnTo>
                  <a:pt x="130671" y="11104"/>
                </a:lnTo>
                <a:cubicBezTo>
                  <a:pt x="130671" y="10866"/>
                  <a:pt x="130707" y="10640"/>
                  <a:pt x="130719" y="10402"/>
                </a:cubicBezTo>
                <a:cubicBezTo>
                  <a:pt x="130767" y="9938"/>
                  <a:pt x="130826" y="9461"/>
                  <a:pt x="130945" y="9009"/>
                </a:cubicBezTo>
                <a:cubicBezTo>
                  <a:pt x="131041" y="8556"/>
                  <a:pt x="131183" y="8104"/>
                  <a:pt x="131338" y="7664"/>
                </a:cubicBezTo>
                <a:cubicBezTo>
                  <a:pt x="131433" y="7449"/>
                  <a:pt x="131505" y="7223"/>
                  <a:pt x="131600" y="7021"/>
                </a:cubicBezTo>
                <a:lnTo>
                  <a:pt x="131743" y="6699"/>
                </a:lnTo>
                <a:lnTo>
                  <a:pt x="131910" y="6390"/>
                </a:lnTo>
                <a:cubicBezTo>
                  <a:pt x="132338" y="5556"/>
                  <a:pt x="132886" y="4794"/>
                  <a:pt x="133505" y="4092"/>
                </a:cubicBezTo>
                <a:cubicBezTo>
                  <a:pt x="134136" y="3401"/>
                  <a:pt x="134839" y="2782"/>
                  <a:pt x="135613" y="2270"/>
                </a:cubicBezTo>
                <a:cubicBezTo>
                  <a:pt x="137160" y="1246"/>
                  <a:pt x="138946" y="615"/>
                  <a:pt x="140780" y="472"/>
                </a:cubicBezTo>
                <a:cubicBezTo>
                  <a:pt x="141097" y="446"/>
                  <a:pt x="141414" y="432"/>
                  <a:pt x="141730" y="432"/>
                </a:cubicBezTo>
                <a:cubicBezTo>
                  <a:pt x="143254" y="432"/>
                  <a:pt x="144755" y="740"/>
                  <a:pt x="146126" y="1341"/>
                </a:cubicBezTo>
                <a:cubicBezTo>
                  <a:pt x="147781" y="2056"/>
                  <a:pt x="149257" y="3187"/>
                  <a:pt x="150364" y="4580"/>
                </a:cubicBezTo>
                <a:cubicBezTo>
                  <a:pt x="151496" y="5973"/>
                  <a:pt x="152246" y="7628"/>
                  <a:pt x="152579" y="9330"/>
                </a:cubicBezTo>
                <a:cubicBezTo>
                  <a:pt x="152662" y="9759"/>
                  <a:pt x="152734" y="10200"/>
                  <a:pt x="152758" y="10628"/>
                </a:cubicBezTo>
                <a:cubicBezTo>
                  <a:pt x="152769" y="10747"/>
                  <a:pt x="152781" y="10854"/>
                  <a:pt x="152781" y="10962"/>
                </a:cubicBezTo>
                <a:lnTo>
                  <a:pt x="152793" y="11283"/>
                </a:lnTo>
                <a:cubicBezTo>
                  <a:pt x="152793" y="11640"/>
                  <a:pt x="152805" y="11997"/>
                  <a:pt x="152817" y="12355"/>
                </a:cubicBezTo>
                <a:cubicBezTo>
                  <a:pt x="152877" y="14033"/>
                  <a:pt x="153150" y="15700"/>
                  <a:pt x="153603" y="17308"/>
                </a:cubicBezTo>
                <a:cubicBezTo>
                  <a:pt x="154496" y="20534"/>
                  <a:pt x="156151" y="23475"/>
                  <a:pt x="158330" y="25892"/>
                </a:cubicBezTo>
                <a:cubicBezTo>
                  <a:pt x="160509" y="28297"/>
                  <a:pt x="163211" y="30190"/>
                  <a:pt x="166152" y="31393"/>
                </a:cubicBezTo>
                <a:cubicBezTo>
                  <a:pt x="168773" y="32464"/>
                  <a:pt x="171583" y="32988"/>
                  <a:pt x="174330" y="32988"/>
                </a:cubicBezTo>
                <a:cubicBezTo>
                  <a:pt x="174665" y="32988"/>
                  <a:pt x="174999" y="32980"/>
                  <a:pt x="175332" y="32964"/>
                </a:cubicBezTo>
                <a:cubicBezTo>
                  <a:pt x="178404" y="32821"/>
                  <a:pt x="181404" y="32000"/>
                  <a:pt x="184071" y="30631"/>
                </a:cubicBezTo>
                <a:cubicBezTo>
                  <a:pt x="186726" y="29273"/>
                  <a:pt x="189048" y="27380"/>
                  <a:pt x="190869" y="25166"/>
                </a:cubicBezTo>
                <a:cubicBezTo>
                  <a:pt x="192703" y="22939"/>
                  <a:pt x="194048" y="20391"/>
                  <a:pt x="194858" y="17736"/>
                </a:cubicBezTo>
                <a:cubicBezTo>
                  <a:pt x="195251" y="16403"/>
                  <a:pt x="195525" y="15057"/>
                  <a:pt x="195668" y="13700"/>
                </a:cubicBezTo>
                <a:cubicBezTo>
                  <a:pt x="195692" y="13367"/>
                  <a:pt x="195715" y="13033"/>
                  <a:pt x="195739" y="12700"/>
                </a:cubicBezTo>
                <a:cubicBezTo>
                  <a:pt x="195763" y="12366"/>
                  <a:pt x="195763" y="12021"/>
                  <a:pt x="195775" y="11688"/>
                </a:cubicBezTo>
                <a:cubicBezTo>
                  <a:pt x="195775" y="11485"/>
                  <a:pt x="195787" y="11283"/>
                  <a:pt x="195787" y="11081"/>
                </a:cubicBezTo>
                <a:cubicBezTo>
                  <a:pt x="195787" y="10902"/>
                  <a:pt x="195811" y="10735"/>
                  <a:pt x="195822" y="10569"/>
                </a:cubicBezTo>
                <a:cubicBezTo>
                  <a:pt x="195930" y="9199"/>
                  <a:pt x="196287" y="7902"/>
                  <a:pt x="196846" y="6735"/>
                </a:cubicBezTo>
                <a:cubicBezTo>
                  <a:pt x="197418" y="5568"/>
                  <a:pt x="198168" y="4520"/>
                  <a:pt x="199037" y="3651"/>
                </a:cubicBezTo>
                <a:cubicBezTo>
                  <a:pt x="199918" y="2782"/>
                  <a:pt x="200906" y="2079"/>
                  <a:pt x="201954" y="1568"/>
                </a:cubicBezTo>
                <a:cubicBezTo>
                  <a:pt x="202466" y="1317"/>
                  <a:pt x="203002" y="1103"/>
                  <a:pt x="203526" y="936"/>
                </a:cubicBezTo>
                <a:cubicBezTo>
                  <a:pt x="204062" y="770"/>
                  <a:pt x="204597" y="651"/>
                  <a:pt x="205133" y="555"/>
                </a:cubicBezTo>
                <a:cubicBezTo>
                  <a:pt x="205714" y="472"/>
                  <a:pt x="206294" y="430"/>
                  <a:pt x="206861" y="430"/>
                </a:cubicBezTo>
                <a:cubicBezTo>
                  <a:pt x="207341" y="430"/>
                  <a:pt x="207812" y="460"/>
                  <a:pt x="208265" y="520"/>
                </a:cubicBezTo>
                <a:cubicBezTo>
                  <a:pt x="210253" y="770"/>
                  <a:pt x="211979" y="1544"/>
                  <a:pt x="213325" y="2520"/>
                </a:cubicBezTo>
                <a:cubicBezTo>
                  <a:pt x="214682" y="3496"/>
                  <a:pt x="215646" y="4675"/>
                  <a:pt x="216325" y="5770"/>
                </a:cubicBezTo>
                <a:cubicBezTo>
                  <a:pt x="216992" y="6890"/>
                  <a:pt x="217361" y="7925"/>
                  <a:pt x="217575" y="8783"/>
                </a:cubicBezTo>
                <a:cubicBezTo>
                  <a:pt x="217790" y="9652"/>
                  <a:pt x="217861" y="10330"/>
                  <a:pt x="217885" y="10795"/>
                </a:cubicBezTo>
                <a:cubicBezTo>
                  <a:pt x="217909" y="11021"/>
                  <a:pt x="217897" y="11200"/>
                  <a:pt x="217909" y="11319"/>
                </a:cubicBezTo>
                <a:cubicBezTo>
                  <a:pt x="217909" y="11438"/>
                  <a:pt x="217909" y="11497"/>
                  <a:pt x="217909" y="11497"/>
                </a:cubicBezTo>
                <a:lnTo>
                  <a:pt x="218337" y="11497"/>
                </a:lnTo>
                <a:cubicBezTo>
                  <a:pt x="218337" y="11497"/>
                  <a:pt x="218337" y="11438"/>
                  <a:pt x="218337" y="11307"/>
                </a:cubicBezTo>
                <a:cubicBezTo>
                  <a:pt x="218325" y="11188"/>
                  <a:pt x="218337" y="11009"/>
                  <a:pt x="218313" y="10771"/>
                </a:cubicBezTo>
                <a:cubicBezTo>
                  <a:pt x="218290" y="10283"/>
                  <a:pt x="218206" y="9580"/>
                  <a:pt x="217992" y="8676"/>
                </a:cubicBezTo>
                <a:cubicBezTo>
                  <a:pt x="217766" y="7783"/>
                  <a:pt x="217373" y="6711"/>
                  <a:pt x="216682" y="5556"/>
                </a:cubicBezTo>
                <a:cubicBezTo>
                  <a:pt x="215992" y="4413"/>
                  <a:pt x="214980" y="3187"/>
                  <a:pt x="213575" y="2175"/>
                </a:cubicBezTo>
                <a:cubicBezTo>
                  <a:pt x="212182" y="1163"/>
                  <a:pt x="210384" y="353"/>
                  <a:pt x="208312" y="103"/>
                </a:cubicBezTo>
                <a:cubicBezTo>
                  <a:pt x="207828" y="39"/>
                  <a:pt x="207330" y="6"/>
                  <a:pt x="206823" y="6"/>
                </a:cubicBezTo>
                <a:cubicBezTo>
                  <a:pt x="205160" y="6"/>
                  <a:pt x="203406" y="365"/>
                  <a:pt x="201764" y="1187"/>
                </a:cubicBezTo>
                <a:cubicBezTo>
                  <a:pt x="200680" y="1722"/>
                  <a:pt x="199656" y="2449"/>
                  <a:pt x="198740" y="3342"/>
                </a:cubicBezTo>
                <a:cubicBezTo>
                  <a:pt x="197835" y="4258"/>
                  <a:pt x="197049" y="5330"/>
                  <a:pt x="196465" y="6544"/>
                </a:cubicBezTo>
                <a:cubicBezTo>
                  <a:pt x="195882" y="7771"/>
                  <a:pt x="195513" y="9116"/>
                  <a:pt x="195394" y="10533"/>
                </a:cubicBezTo>
                <a:cubicBezTo>
                  <a:pt x="195382" y="10711"/>
                  <a:pt x="195358" y="10878"/>
                  <a:pt x="195358" y="11057"/>
                </a:cubicBezTo>
                <a:cubicBezTo>
                  <a:pt x="195358" y="11271"/>
                  <a:pt x="195358" y="11473"/>
                  <a:pt x="195346" y="11688"/>
                </a:cubicBezTo>
                <a:cubicBezTo>
                  <a:pt x="195334" y="12021"/>
                  <a:pt x="195334" y="12343"/>
                  <a:pt x="195322" y="12676"/>
                </a:cubicBezTo>
                <a:cubicBezTo>
                  <a:pt x="195287" y="12997"/>
                  <a:pt x="195263" y="13331"/>
                  <a:pt x="195239" y="13664"/>
                </a:cubicBezTo>
                <a:cubicBezTo>
                  <a:pt x="195108" y="14986"/>
                  <a:pt x="194846" y="16307"/>
                  <a:pt x="194441" y="17605"/>
                </a:cubicBezTo>
                <a:cubicBezTo>
                  <a:pt x="193656" y="20213"/>
                  <a:pt x="192334" y="22713"/>
                  <a:pt x="190548" y="24892"/>
                </a:cubicBezTo>
                <a:cubicBezTo>
                  <a:pt x="188750" y="27059"/>
                  <a:pt x="186476" y="28916"/>
                  <a:pt x="183869" y="30250"/>
                </a:cubicBezTo>
                <a:cubicBezTo>
                  <a:pt x="181273" y="31583"/>
                  <a:pt x="178320" y="32393"/>
                  <a:pt x="175308" y="32536"/>
                </a:cubicBezTo>
                <a:cubicBezTo>
                  <a:pt x="174976" y="32551"/>
                  <a:pt x="174643" y="32559"/>
                  <a:pt x="174308" y="32559"/>
                </a:cubicBezTo>
                <a:cubicBezTo>
                  <a:pt x="171623" y="32559"/>
                  <a:pt x="168881" y="32047"/>
                  <a:pt x="166319" y="30988"/>
                </a:cubicBezTo>
                <a:cubicBezTo>
                  <a:pt x="163426" y="29821"/>
                  <a:pt x="160782" y="27964"/>
                  <a:pt x="158651" y="25606"/>
                </a:cubicBezTo>
                <a:cubicBezTo>
                  <a:pt x="156520" y="23237"/>
                  <a:pt x="154889" y="20344"/>
                  <a:pt x="154008" y="17188"/>
                </a:cubicBezTo>
                <a:cubicBezTo>
                  <a:pt x="153567" y="15617"/>
                  <a:pt x="153305" y="13986"/>
                  <a:pt x="153246" y="12343"/>
                </a:cubicBezTo>
                <a:cubicBezTo>
                  <a:pt x="153234" y="11985"/>
                  <a:pt x="153222" y="11628"/>
                  <a:pt x="153210" y="11283"/>
                </a:cubicBezTo>
                <a:lnTo>
                  <a:pt x="153210" y="10938"/>
                </a:lnTo>
                <a:cubicBezTo>
                  <a:pt x="153198" y="10831"/>
                  <a:pt x="153186" y="10711"/>
                  <a:pt x="153186" y="10604"/>
                </a:cubicBezTo>
                <a:cubicBezTo>
                  <a:pt x="153150" y="10152"/>
                  <a:pt x="153079" y="9699"/>
                  <a:pt x="153008" y="9247"/>
                </a:cubicBezTo>
                <a:cubicBezTo>
                  <a:pt x="152650" y="7473"/>
                  <a:pt x="151865" y="5759"/>
                  <a:pt x="150698" y="4318"/>
                </a:cubicBezTo>
                <a:cubicBezTo>
                  <a:pt x="149543" y="2865"/>
                  <a:pt x="148019" y="1687"/>
                  <a:pt x="146292" y="948"/>
                </a:cubicBezTo>
                <a:cubicBezTo>
                  <a:pt x="144874" y="328"/>
                  <a:pt x="143317" y="1"/>
                  <a:pt x="141735" y="1"/>
                </a:cubicBezTo>
                <a:cubicBezTo>
                  <a:pt x="141406" y="1"/>
                  <a:pt x="141075" y="15"/>
                  <a:pt x="140744" y="44"/>
                </a:cubicBezTo>
                <a:cubicBezTo>
                  <a:pt x="138839" y="198"/>
                  <a:pt x="136994" y="853"/>
                  <a:pt x="135374" y="1913"/>
                </a:cubicBezTo>
                <a:cubicBezTo>
                  <a:pt x="134577" y="2449"/>
                  <a:pt x="133839" y="3092"/>
                  <a:pt x="133184" y="3806"/>
                </a:cubicBezTo>
                <a:cubicBezTo>
                  <a:pt x="132541" y="4532"/>
                  <a:pt x="131969" y="5330"/>
                  <a:pt x="131529" y="6187"/>
                </a:cubicBezTo>
                <a:lnTo>
                  <a:pt x="131362" y="6509"/>
                </a:lnTo>
                <a:lnTo>
                  <a:pt x="131219" y="6842"/>
                </a:lnTo>
                <a:cubicBezTo>
                  <a:pt x="131112" y="7068"/>
                  <a:pt x="131041" y="7294"/>
                  <a:pt x="130933" y="7521"/>
                </a:cubicBezTo>
                <a:cubicBezTo>
                  <a:pt x="130779" y="7973"/>
                  <a:pt x="130624" y="8437"/>
                  <a:pt x="130529" y="8914"/>
                </a:cubicBezTo>
                <a:cubicBezTo>
                  <a:pt x="130410" y="9390"/>
                  <a:pt x="130350" y="9878"/>
                  <a:pt x="130290" y="10354"/>
                </a:cubicBezTo>
                <a:cubicBezTo>
                  <a:pt x="130279" y="10604"/>
                  <a:pt x="130243" y="10842"/>
                  <a:pt x="130243" y="11092"/>
                </a:cubicBezTo>
                <a:lnTo>
                  <a:pt x="130219" y="12105"/>
                </a:lnTo>
                <a:cubicBezTo>
                  <a:pt x="130136" y="15676"/>
                  <a:pt x="129076" y="19260"/>
                  <a:pt x="127219" y="22356"/>
                </a:cubicBezTo>
                <a:cubicBezTo>
                  <a:pt x="125349" y="25439"/>
                  <a:pt x="122706" y="28047"/>
                  <a:pt x="119551" y="29821"/>
                </a:cubicBezTo>
                <a:cubicBezTo>
                  <a:pt x="117979" y="30726"/>
                  <a:pt x="116289" y="31393"/>
                  <a:pt x="114539" y="31869"/>
                </a:cubicBezTo>
                <a:cubicBezTo>
                  <a:pt x="112776" y="32321"/>
                  <a:pt x="110967" y="32548"/>
                  <a:pt x="109169" y="32559"/>
                </a:cubicBezTo>
                <a:cubicBezTo>
                  <a:pt x="107371" y="32548"/>
                  <a:pt x="105561" y="32321"/>
                  <a:pt x="103799" y="31869"/>
                </a:cubicBezTo>
                <a:cubicBezTo>
                  <a:pt x="102049" y="31393"/>
                  <a:pt x="100358" y="30726"/>
                  <a:pt x="98787" y="29821"/>
                </a:cubicBezTo>
                <a:cubicBezTo>
                  <a:pt x="95631" y="28047"/>
                  <a:pt x="92988" y="25439"/>
                  <a:pt x="91119" y="22356"/>
                </a:cubicBezTo>
                <a:cubicBezTo>
                  <a:pt x="89262" y="19272"/>
                  <a:pt x="88202" y="15688"/>
                  <a:pt x="88119" y="12105"/>
                </a:cubicBezTo>
                <a:lnTo>
                  <a:pt x="88095" y="11092"/>
                </a:lnTo>
                <a:cubicBezTo>
                  <a:pt x="88095" y="10842"/>
                  <a:pt x="88059" y="10604"/>
                  <a:pt x="88047" y="10354"/>
                </a:cubicBezTo>
                <a:cubicBezTo>
                  <a:pt x="87988" y="9878"/>
                  <a:pt x="87928" y="9390"/>
                  <a:pt x="87809" y="8914"/>
                </a:cubicBezTo>
                <a:cubicBezTo>
                  <a:pt x="87714" y="8437"/>
                  <a:pt x="87559" y="7973"/>
                  <a:pt x="87404" y="7521"/>
                </a:cubicBezTo>
                <a:cubicBezTo>
                  <a:pt x="87309" y="7294"/>
                  <a:pt x="87226" y="7068"/>
                  <a:pt x="87118" y="6842"/>
                </a:cubicBezTo>
                <a:lnTo>
                  <a:pt x="86976" y="6509"/>
                </a:lnTo>
                <a:lnTo>
                  <a:pt x="86809" y="6187"/>
                </a:lnTo>
                <a:cubicBezTo>
                  <a:pt x="86368" y="5330"/>
                  <a:pt x="85797" y="4532"/>
                  <a:pt x="85154" y="3806"/>
                </a:cubicBezTo>
                <a:cubicBezTo>
                  <a:pt x="84499" y="3092"/>
                  <a:pt x="83761" y="2449"/>
                  <a:pt x="82963" y="1913"/>
                </a:cubicBezTo>
                <a:cubicBezTo>
                  <a:pt x="81344" y="853"/>
                  <a:pt x="79498" y="198"/>
                  <a:pt x="77593" y="44"/>
                </a:cubicBezTo>
                <a:cubicBezTo>
                  <a:pt x="77263" y="15"/>
                  <a:pt x="76932" y="1"/>
                  <a:pt x="76602" y="1"/>
                </a:cubicBezTo>
                <a:close/>
              </a:path>
            </a:pathLst>
          </a:custGeom>
          <a:solidFill>
            <a:srgbClr val="F2F2F2"/>
          </a:solidFill>
          <a:ln>
            <a:solidFill>
              <a:schemeClr val="bg2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229;p17"/>
          <p:cNvSpPr/>
          <p:nvPr/>
        </p:nvSpPr>
        <p:spPr>
          <a:xfrm>
            <a:off x="1270347" y="3354207"/>
            <a:ext cx="9330436" cy="1204152"/>
          </a:xfrm>
          <a:custGeom>
            <a:avLst/>
            <a:gdLst/>
            <a:ahLst/>
            <a:cxnLst/>
            <a:rect l="l" t="t" r="r" b="b"/>
            <a:pathLst>
              <a:path w="238340" h="32981" extrusionOk="0">
                <a:moveTo>
                  <a:pt x="21497" y="1"/>
                </a:moveTo>
                <a:cubicBezTo>
                  <a:pt x="20566" y="1"/>
                  <a:pt x="19650" y="60"/>
                  <a:pt x="18752" y="176"/>
                </a:cubicBezTo>
                <a:cubicBezTo>
                  <a:pt x="16824" y="414"/>
                  <a:pt x="15002" y="926"/>
                  <a:pt x="13347" y="1593"/>
                </a:cubicBezTo>
                <a:cubicBezTo>
                  <a:pt x="11692" y="2272"/>
                  <a:pt x="10216" y="3129"/>
                  <a:pt x="8906" y="4070"/>
                </a:cubicBezTo>
                <a:cubicBezTo>
                  <a:pt x="6275" y="5963"/>
                  <a:pt x="4405" y="8225"/>
                  <a:pt x="3096" y="10368"/>
                </a:cubicBezTo>
                <a:cubicBezTo>
                  <a:pt x="1810" y="12523"/>
                  <a:pt x="1072" y="14559"/>
                  <a:pt x="655" y="16238"/>
                </a:cubicBezTo>
                <a:cubicBezTo>
                  <a:pt x="238" y="17916"/>
                  <a:pt x="95" y="19250"/>
                  <a:pt x="48" y="20131"/>
                </a:cubicBezTo>
                <a:cubicBezTo>
                  <a:pt x="12" y="20583"/>
                  <a:pt x="24" y="20917"/>
                  <a:pt x="12" y="21143"/>
                </a:cubicBezTo>
                <a:cubicBezTo>
                  <a:pt x="0" y="21369"/>
                  <a:pt x="0" y="21488"/>
                  <a:pt x="0" y="21488"/>
                </a:cubicBezTo>
                <a:lnTo>
                  <a:pt x="429" y="21488"/>
                </a:lnTo>
                <a:cubicBezTo>
                  <a:pt x="429" y="21488"/>
                  <a:pt x="429" y="21369"/>
                  <a:pt x="441" y="21155"/>
                </a:cubicBezTo>
                <a:cubicBezTo>
                  <a:pt x="441" y="20929"/>
                  <a:pt x="441" y="20595"/>
                  <a:pt x="476" y="20167"/>
                </a:cubicBezTo>
                <a:cubicBezTo>
                  <a:pt x="524" y="19286"/>
                  <a:pt x="655" y="17988"/>
                  <a:pt x="1060" y="16345"/>
                </a:cubicBezTo>
                <a:cubicBezTo>
                  <a:pt x="1477" y="14702"/>
                  <a:pt x="2191" y="12702"/>
                  <a:pt x="3465" y="10582"/>
                </a:cubicBezTo>
                <a:cubicBezTo>
                  <a:pt x="4739" y="8487"/>
                  <a:pt x="6584" y="6272"/>
                  <a:pt x="9156" y="4415"/>
                </a:cubicBezTo>
                <a:cubicBezTo>
                  <a:pt x="10430" y="3498"/>
                  <a:pt x="11883" y="2653"/>
                  <a:pt x="13514" y="1986"/>
                </a:cubicBezTo>
                <a:cubicBezTo>
                  <a:pt x="15133" y="1331"/>
                  <a:pt x="16919" y="831"/>
                  <a:pt x="18812" y="593"/>
                </a:cubicBezTo>
                <a:cubicBezTo>
                  <a:pt x="19668" y="480"/>
                  <a:pt x="20543" y="423"/>
                  <a:pt x="21433" y="423"/>
                </a:cubicBezTo>
                <a:cubicBezTo>
                  <a:pt x="22513" y="423"/>
                  <a:pt x="23614" y="507"/>
                  <a:pt x="24729" y="676"/>
                </a:cubicBezTo>
                <a:cubicBezTo>
                  <a:pt x="25753" y="831"/>
                  <a:pt x="26777" y="1069"/>
                  <a:pt x="27801" y="1391"/>
                </a:cubicBezTo>
                <a:cubicBezTo>
                  <a:pt x="28825" y="1712"/>
                  <a:pt x="29825" y="2117"/>
                  <a:pt x="30825" y="2605"/>
                </a:cubicBezTo>
                <a:cubicBezTo>
                  <a:pt x="32802" y="3581"/>
                  <a:pt x="34683" y="4903"/>
                  <a:pt x="36350" y="6546"/>
                </a:cubicBezTo>
                <a:cubicBezTo>
                  <a:pt x="38005" y="8201"/>
                  <a:pt x="39434" y="10177"/>
                  <a:pt x="40505" y="12416"/>
                </a:cubicBezTo>
                <a:cubicBezTo>
                  <a:pt x="41577" y="14642"/>
                  <a:pt x="42267" y="17143"/>
                  <a:pt x="42482" y="19726"/>
                </a:cubicBezTo>
                <a:cubicBezTo>
                  <a:pt x="42505" y="20048"/>
                  <a:pt x="42529" y="20381"/>
                  <a:pt x="42541" y="20702"/>
                </a:cubicBezTo>
                <a:cubicBezTo>
                  <a:pt x="42541" y="21000"/>
                  <a:pt x="42553" y="21298"/>
                  <a:pt x="42565" y="21595"/>
                </a:cubicBezTo>
                <a:cubicBezTo>
                  <a:pt x="42565" y="21774"/>
                  <a:pt x="42565" y="21953"/>
                  <a:pt x="42577" y="22131"/>
                </a:cubicBezTo>
                <a:cubicBezTo>
                  <a:pt x="42589" y="22322"/>
                  <a:pt x="42601" y="22500"/>
                  <a:pt x="42613" y="22679"/>
                </a:cubicBezTo>
                <a:cubicBezTo>
                  <a:pt x="42696" y="23405"/>
                  <a:pt x="42839" y="24120"/>
                  <a:pt x="43053" y="24822"/>
                </a:cubicBezTo>
                <a:cubicBezTo>
                  <a:pt x="43482" y="26239"/>
                  <a:pt x="44196" y="27596"/>
                  <a:pt x="45172" y="28787"/>
                </a:cubicBezTo>
                <a:cubicBezTo>
                  <a:pt x="46161" y="29989"/>
                  <a:pt x="47411" y="31001"/>
                  <a:pt x="48828" y="31728"/>
                </a:cubicBezTo>
                <a:cubicBezTo>
                  <a:pt x="50245" y="32454"/>
                  <a:pt x="51828" y="32894"/>
                  <a:pt x="53483" y="32966"/>
                </a:cubicBezTo>
                <a:cubicBezTo>
                  <a:pt x="53672" y="32975"/>
                  <a:pt x="53861" y="32980"/>
                  <a:pt x="54050" y="32980"/>
                </a:cubicBezTo>
                <a:cubicBezTo>
                  <a:pt x="55529" y="32980"/>
                  <a:pt x="57007" y="32692"/>
                  <a:pt x="58400" y="32132"/>
                </a:cubicBezTo>
                <a:cubicBezTo>
                  <a:pt x="59972" y="31490"/>
                  <a:pt x="61413" y="30478"/>
                  <a:pt x="62591" y="29180"/>
                </a:cubicBezTo>
                <a:cubicBezTo>
                  <a:pt x="63758" y="27882"/>
                  <a:pt x="64639" y="26310"/>
                  <a:pt x="65115" y="24596"/>
                </a:cubicBezTo>
                <a:cubicBezTo>
                  <a:pt x="65354" y="23739"/>
                  <a:pt x="65508" y="22858"/>
                  <a:pt x="65532" y="21953"/>
                </a:cubicBezTo>
                <a:lnTo>
                  <a:pt x="65556" y="21095"/>
                </a:lnTo>
                <a:lnTo>
                  <a:pt x="65568" y="20476"/>
                </a:lnTo>
                <a:cubicBezTo>
                  <a:pt x="65580" y="20274"/>
                  <a:pt x="65604" y="20060"/>
                  <a:pt x="65615" y="19857"/>
                </a:cubicBezTo>
                <a:cubicBezTo>
                  <a:pt x="65675" y="19036"/>
                  <a:pt x="65794" y="18214"/>
                  <a:pt x="65949" y="17393"/>
                </a:cubicBezTo>
                <a:cubicBezTo>
                  <a:pt x="66592" y="14118"/>
                  <a:pt x="68044" y="10963"/>
                  <a:pt x="70164" y="8320"/>
                </a:cubicBezTo>
                <a:cubicBezTo>
                  <a:pt x="72283" y="5677"/>
                  <a:pt x="75069" y="3534"/>
                  <a:pt x="78236" y="2153"/>
                </a:cubicBezTo>
                <a:cubicBezTo>
                  <a:pt x="79820" y="1462"/>
                  <a:pt x="81498" y="986"/>
                  <a:pt x="83213" y="700"/>
                </a:cubicBezTo>
                <a:cubicBezTo>
                  <a:pt x="84333" y="513"/>
                  <a:pt x="85463" y="428"/>
                  <a:pt x="86597" y="428"/>
                </a:cubicBezTo>
                <a:cubicBezTo>
                  <a:pt x="87199" y="428"/>
                  <a:pt x="87801" y="452"/>
                  <a:pt x="88404" y="498"/>
                </a:cubicBezTo>
                <a:cubicBezTo>
                  <a:pt x="91881" y="783"/>
                  <a:pt x="95322" y="1974"/>
                  <a:pt x="98251" y="3939"/>
                </a:cubicBezTo>
                <a:cubicBezTo>
                  <a:pt x="99727" y="4915"/>
                  <a:pt x="101072" y="6082"/>
                  <a:pt x="102263" y="7391"/>
                </a:cubicBezTo>
                <a:cubicBezTo>
                  <a:pt x="103442" y="8713"/>
                  <a:pt x="104477" y="10165"/>
                  <a:pt x="105287" y="11749"/>
                </a:cubicBezTo>
                <a:lnTo>
                  <a:pt x="105597" y="12344"/>
                </a:lnTo>
                <a:lnTo>
                  <a:pt x="105871" y="12963"/>
                </a:lnTo>
                <a:cubicBezTo>
                  <a:pt x="106061" y="13368"/>
                  <a:pt x="106216" y="13785"/>
                  <a:pt x="106382" y="14202"/>
                </a:cubicBezTo>
                <a:cubicBezTo>
                  <a:pt x="106680" y="15047"/>
                  <a:pt x="106942" y="15892"/>
                  <a:pt x="107144" y="16773"/>
                </a:cubicBezTo>
                <a:cubicBezTo>
                  <a:pt x="107347" y="17643"/>
                  <a:pt x="107478" y="18536"/>
                  <a:pt x="107573" y="19417"/>
                </a:cubicBezTo>
                <a:cubicBezTo>
                  <a:pt x="107609" y="19869"/>
                  <a:pt x="107656" y="20310"/>
                  <a:pt x="107656" y="20762"/>
                </a:cubicBezTo>
                <a:lnTo>
                  <a:pt x="107680" y="21822"/>
                </a:lnTo>
                <a:cubicBezTo>
                  <a:pt x="107728" y="23798"/>
                  <a:pt x="108311" y="25715"/>
                  <a:pt x="109311" y="27406"/>
                </a:cubicBezTo>
                <a:cubicBezTo>
                  <a:pt x="110335" y="29084"/>
                  <a:pt x="111788" y="30525"/>
                  <a:pt x="113514" y="31490"/>
                </a:cubicBezTo>
                <a:cubicBezTo>
                  <a:pt x="114360" y="31990"/>
                  <a:pt x="115288" y="32347"/>
                  <a:pt x="116241" y="32609"/>
                </a:cubicBezTo>
                <a:cubicBezTo>
                  <a:pt x="117193" y="32847"/>
                  <a:pt x="118170" y="32978"/>
                  <a:pt x="119170" y="32978"/>
                </a:cubicBezTo>
                <a:cubicBezTo>
                  <a:pt x="120170" y="32978"/>
                  <a:pt x="121146" y="32847"/>
                  <a:pt x="122099" y="32609"/>
                </a:cubicBezTo>
                <a:cubicBezTo>
                  <a:pt x="123051" y="32347"/>
                  <a:pt x="123980" y="31990"/>
                  <a:pt x="124825" y="31490"/>
                </a:cubicBezTo>
                <a:cubicBezTo>
                  <a:pt x="126552" y="30525"/>
                  <a:pt x="128004" y="29084"/>
                  <a:pt x="129028" y="27406"/>
                </a:cubicBezTo>
                <a:cubicBezTo>
                  <a:pt x="130028" y="25715"/>
                  <a:pt x="130612" y="23786"/>
                  <a:pt x="130659" y="21822"/>
                </a:cubicBezTo>
                <a:lnTo>
                  <a:pt x="130683" y="20762"/>
                </a:lnTo>
                <a:cubicBezTo>
                  <a:pt x="130683" y="20310"/>
                  <a:pt x="130731" y="19869"/>
                  <a:pt x="130766" y="19417"/>
                </a:cubicBezTo>
                <a:cubicBezTo>
                  <a:pt x="130862" y="18536"/>
                  <a:pt x="130993" y="17643"/>
                  <a:pt x="131195" y="16773"/>
                </a:cubicBezTo>
                <a:cubicBezTo>
                  <a:pt x="131386" y="15892"/>
                  <a:pt x="131659" y="15047"/>
                  <a:pt x="131957" y="14202"/>
                </a:cubicBezTo>
                <a:cubicBezTo>
                  <a:pt x="132124" y="13785"/>
                  <a:pt x="132279" y="13368"/>
                  <a:pt x="132469" y="12963"/>
                </a:cubicBezTo>
                <a:lnTo>
                  <a:pt x="132743" y="12344"/>
                </a:lnTo>
                <a:lnTo>
                  <a:pt x="133052" y="11749"/>
                </a:lnTo>
                <a:cubicBezTo>
                  <a:pt x="133862" y="10165"/>
                  <a:pt x="134898" y="8713"/>
                  <a:pt x="136077" y="7391"/>
                </a:cubicBezTo>
                <a:cubicBezTo>
                  <a:pt x="137267" y="6082"/>
                  <a:pt x="138613" y="4915"/>
                  <a:pt x="140089" y="3939"/>
                </a:cubicBezTo>
                <a:cubicBezTo>
                  <a:pt x="143018" y="1974"/>
                  <a:pt x="146459" y="783"/>
                  <a:pt x="149936" y="498"/>
                </a:cubicBezTo>
                <a:cubicBezTo>
                  <a:pt x="150538" y="452"/>
                  <a:pt x="151141" y="428"/>
                  <a:pt x="151742" y="428"/>
                </a:cubicBezTo>
                <a:cubicBezTo>
                  <a:pt x="152876" y="428"/>
                  <a:pt x="154006" y="513"/>
                  <a:pt x="155127" y="700"/>
                </a:cubicBezTo>
                <a:cubicBezTo>
                  <a:pt x="156841" y="986"/>
                  <a:pt x="158520" y="1462"/>
                  <a:pt x="160103" y="2153"/>
                </a:cubicBezTo>
                <a:cubicBezTo>
                  <a:pt x="163271" y="3534"/>
                  <a:pt x="166057" y="5677"/>
                  <a:pt x="168176" y="8320"/>
                </a:cubicBezTo>
                <a:cubicBezTo>
                  <a:pt x="170295" y="10963"/>
                  <a:pt x="171748" y="14118"/>
                  <a:pt x="172391" y="17393"/>
                </a:cubicBezTo>
                <a:cubicBezTo>
                  <a:pt x="172546" y="18214"/>
                  <a:pt x="172665" y="19036"/>
                  <a:pt x="172724" y="19857"/>
                </a:cubicBezTo>
                <a:cubicBezTo>
                  <a:pt x="172736" y="20071"/>
                  <a:pt x="172760" y="20274"/>
                  <a:pt x="172772" y="20476"/>
                </a:cubicBezTo>
                <a:lnTo>
                  <a:pt x="172784" y="21095"/>
                </a:lnTo>
                <a:lnTo>
                  <a:pt x="172807" y="21953"/>
                </a:lnTo>
                <a:cubicBezTo>
                  <a:pt x="172831" y="22858"/>
                  <a:pt x="172986" y="23750"/>
                  <a:pt x="173224" y="24596"/>
                </a:cubicBezTo>
                <a:cubicBezTo>
                  <a:pt x="173700" y="26310"/>
                  <a:pt x="174581" y="27882"/>
                  <a:pt x="175748" y="29180"/>
                </a:cubicBezTo>
                <a:cubicBezTo>
                  <a:pt x="176927" y="30478"/>
                  <a:pt x="178368" y="31490"/>
                  <a:pt x="179939" y="32132"/>
                </a:cubicBezTo>
                <a:cubicBezTo>
                  <a:pt x="181333" y="32692"/>
                  <a:pt x="182811" y="32980"/>
                  <a:pt x="184290" y="32980"/>
                </a:cubicBezTo>
                <a:cubicBezTo>
                  <a:pt x="184479" y="32980"/>
                  <a:pt x="184668" y="32975"/>
                  <a:pt x="184857" y="32966"/>
                </a:cubicBezTo>
                <a:cubicBezTo>
                  <a:pt x="186512" y="32894"/>
                  <a:pt x="188095" y="32454"/>
                  <a:pt x="189512" y="31728"/>
                </a:cubicBezTo>
                <a:cubicBezTo>
                  <a:pt x="190929" y="31001"/>
                  <a:pt x="192179" y="29989"/>
                  <a:pt x="193167" y="28787"/>
                </a:cubicBezTo>
                <a:cubicBezTo>
                  <a:pt x="194143" y="27596"/>
                  <a:pt x="194858" y="26239"/>
                  <a:pt x="195286" y="24822"/>
                </a:cubicBezTo>
                <a:cubicBezTo>
                  <a:pt x="195501" y="24120"/>
                  <a:pt x="195644" y="23405"/>
                  <a:pt x="195727" y="22679"/>
                </a:cubicBezTo>
                <a:cubicBezTo>
                  <a:pt x="195739" y="22500"/>
                  <a:pt x="195751" y="22310"/>
                  <a:pt x="195763" y="22131"/>
                </a:cubicBezTo>
                <a:cubicBezTo>
                  <a:pt x="195775" y="21953"/>
                  <a:pt x="195775" y="21774"/>
                  <a:pt x="195775" y="21595"/>
                </a:cubicBezTo>
                <a:cubicBezTo>
                  <a:pt x="195787" y="21298"/>
                  <a:pt x="195798" y="21000"/>
                  <a:pt x="195798" y="20702"/>
                </a:cubicBezTo>
                <a:cubicBezTo>
                  <a:pt x="195810" y="20381"/>
                  <a:pt x="195834" y="20048"/>
                  <a:pt x="195858" y="19726"/>
                </a:cubicBezTo>
                <a:cubicBezTo>
                  <a:pt x="196072" y="17143"/>
                  <a:pt x="196763" y="14642"/>
                  <a:pt x="197834" y="12416"/>
                </a:cubicBezTo>
                <a:cubicBezTo>
                  <a:pt x="198906" y="10177"/>
                  <a:pt x="200335" y="8201"/>
                  <a:pt x="201990" y="6546"/>
                </a:cubicBezTo>
                <a:cubicBezTo>
                  <a:pt x="203657" y="4903"/>
                  <a:pt x="205538" y="3581"/>
                  <a:pt x="207514" y="2605"/>
                </a:cubicBezTo>
                <a:cubicBezTo>
                  <a:pt x="208514" y="2117"/>
                  <a:pt x="209514" y="1712"/>
                  <a:pt x="210538" y="1391"/>
                </a:cubicBezTo>
                <a:cubicBezTo>
                  <a:pt x="211562" y="1069"/>
                  <a:pt x="212586" y="831"/>
                  <a:pt x="213610" y="676"/>
                </a:cubicBezTo>
                <a:cubicBezTo>
                  <a:pt x="214726" y="507"/>
                  <a:pt x="215827" y="423"/>
                  <a:pt x="216906" y="423"/>
                </a:cubicBezTo>
                <a:cubicBezTo>
                  <a:pt x="217796" y="423"/>
                  <a:pt x="218672" y="480"/>
                  <a:pt x="219528" y="593"/>
                </a:cubicBezTo>
                <a:cubicBezTo>
                  <a:pt x="221421" y="831"/>
                  <a:pt x="223207" y="1331"/>
                  <a:pt x="224826" y="1986"/>
                </a:cubicBezTo>
                <a:cubicBezTo>
                  <a:pt x="226457" y="2653"/>
                  <a:pt x="227910" y="3498"/>
                  <a:pt x="229184" y="4415"/>
                </a:cubicBezTo>
                <a:cubicBezTo>
                  <a:pt x="231755" y="6272"/>
                  <a:pt x="233601" y="8487"/>
                  <a:pt x="234875" y="10582"/>
                </a:cubicBezTo>
                <a:cubicBezTo>
                  <a:pt x="236149" y="12702"/>
                  <a:pt x="236863" y="14690"/>
                  <a:pt x="237280" y="16345"/>
                </a:cubicBezTo>
                <a:cubicBezTo>
                  <a:pt x="237685" y="17988"/>
                  <a:pt x="237816" y="19286"/>
                  <a:pt x="237863" y="20167"/>
                </a:cubicBezTo>
                <a:cubicBezTo>
                  <a:pt x="237899" y="20595"/>
                  <a:pt x="237899" y="20929"/>
                  <a:pt x="237899" y="21155"/>
                </a:cubicBezTo>
                <a:cubicBezTo>
                  <a:pt x="237911" y="21369"/>
                  <a:pt x="237911" y="21488"/>
                  <a:pt x="237911" y="21488"/>
                </a:cubicBezTo>
                <a:lnTo>
                  <a:pt x="238339" y="21488"/>
                </a:lnTo>
                <a:cubicBezTo>
                  <a:pt x="238339" y="21488"/>
                  <a:pt x="238339" y="21369"/>
                  <a:pt x="238328" y="21143"/>
                </a:cubicBezTo>
                <a:cubicBezTo>
                  <a:pt x="238316" y="20917"/>
                  <a:pt x="238328" y="20583"/>
                  <a:pt x="238292" y="20131"/>
                </a:cubicBezTo>
                <a:cubicBezTo>
                  <a:pt x="238244" y="19250"/>
                  <a:pt x="238101" y="17916"/>
                  <a:pt x="237685" y="16238"/>
                </a:cubicBezTo>
                <a:cubicBezTo>
                  <a:pt x="237268" y="14559"/>
                  <a:pt x="236530" y="12523"/>
                  <a:pt x="235244" y="10368"/>
                </a:cubicBezTo>
                <a:cubicBezTo>
                  <a:pt x="233934" y="8225"/>
                  <a:pt x="232065" y="5963"/>
                  <a:pt x="229434" y="4070"/>
                </a:cubicBezTo>
                <a:cubicBezTo>
                  <a:pt x="228124" y="3129"/>
                  <a:pt x="226648" y="2272"/>
                  <a:pt x="224993" y="1593"/>
                </a:cubicBezTo>
                <a:cubicBezTo>
                  <a:pt x="223338" y="926"/>
                  <a:pt x="221516" y="414"/>
                  <a:pt x="219575" y="176"/>
                </a:cubicBezTo>
                <a:cubicBezTo>
                  <a:pt x="218683" y="60"/>
                  <a:pt x="217770" y="1"/>
                  <a:pt x="216840" y="1"/>
                </a:cubicBezTo>
                <a:cubicBezTo>
                  <a:pt x="215761" y="1"/>
                  <a:pt x="214658" y="81"/>
                  <a:pt x="213539" y="248"/>
                </a:cubicBezTo>
                <a:cubicBezTo>
                  <a:pt x="212503" y="414"/>
                  <a:pt x="211455" y="652"/>
                  <a:pt x="210407" y="974"/>
                </a:cubicBezTo>
                <a:cubicBezTo>
                  <a:pt x="209372" y="1307"/>
                  <a:pt x="208336" y="1724"/>
                  <a:pt x="207324" y="2224"/>
                </a:cubicBezTo>
                <a:cubicBezTo>
                  <a:pt x="205312" y="3212"/>
                  <a:pt x="203395" y="4570"/>
                  <a:pt x="201692" y="6248"/>
                </a:cubicBezTo>
                <a:cubicBezTo>
                  <a:pt x="200001" y="7939"/>
                  <a:pt x="198537" y="9951"/>
                  <a:pt x="197453" y="12225"/>
                </a:cubicBezTo>
                <a:cubicBezTo>
                  <a:pt x="196358" y="14511"/>
                  <a:pt x="195656" y="17059"/>
                  <a:pt x="195429" y="19690"/>
                </a:cubicBezTo>
                <a:cubicBezTo>
                  <a:pt x="195417" y="20024"/>
                  <a:pt x="195382" y="20357"/>
                  <a:pt x="195370" y="20691"/>
                </a:cubicBezTo>
                <a:cubicBezTo>
                  <a:pt x="195370" y="20988"/>
                  <a:pt x="195358" y="21286"/>
                  <a:pt x="195358" y="21584"/>
                </a:cubicBezTo>
                <a:cubicBezTo>
                  <a:pt x="195346" y="21762"/>
                  <a:pt x="195346" y="21941"/>
                  <a:pt x="195334" y="22107"/>
                </a:cubicBezTo>
                <a:cubicBezTo>
                  <a:pt x="195322" y="22286"/>
                  <a:pt x="195310" y="22465"/>
                  <a:pt x="195298" y="22631"/>
                </a:cubicBezTo>
                <a:cubicBezTo>
                  <a:pt x="195227" y="23334"/>
                  <a:pt x="195084" y="24024"/>
                  <a:pt x="194882" y="24703"/>
                </a:cubicBezTo>
                <a:cubicBezTo>
                  <a:pt x="194465" y="26060"/>
                  <a:pt x="193774" y="27370"/>
                  <a:pt x="192834" y="28525"/>
                </a:cubicBezTo>
                <a:cubicBezTo>
                  <a:pt x="191881" y="29668"/>
                  <a:pt x="190691" y="30644"/>
                  <a:pt x="189321" y="31347"/>
                </a:cubicBezTo>
                <a:cubicBezTo>
                  <a:pt x="187952" y="32037"/>
                  <a:pt x="186428" y="32466"/>
                  <a:pt x="184833" y="32537"/>
                </a:cubicBezTo>
                <a:cubicBezTo>
                  <a:pt x="184645" y="32547"/>
                  <a:pt x="184457" y="32552"/>
                  <a:pt x="184269" y="32552"/>
                </a:cubicBezTo>
                <a:cubicBezTo>
                  <a:pt x="182848" y="32552"/>
                  <a:pt x="181431" y="32274"/>
                  <a:pt x="180106" y="31728"/>
                </a:cubicBezTo>
                <a:cubicBezTo>
                  <a:pt x="178594" y="31120"/>
                  <a:pt x="177201" y="30144"/>
                  <a:pt x="176070" y="28894"/>
                </a:cubicBezTo>
                <a:cubicBezTo>
                  <a:pt x="174951" y="27644"/>
                  <a:pt x="174093" y="26132"/>
                  <a:pt x="173629" y="24489"/>
                </a:cubicBezTo>
                <a:cubicBezTo>
                  <a:pt x="173403" y="23667"/>
                  <a:pt x="173260" y="22810"/>
                  <a:pt x="173236" y="21941"/>
                </a:cubicBezTo>
                <a:lnTo>
                  <a:pt x="173212" y="21083"/>
                </a:lnTo>
                <a:lnTo>
                  <a:pt x="173188" y="20464"/>
                </a:lnTo>
                <a:cubicBezTo>
                  <a:pt x="173188" y="20250"/>
                  <a:pt x="173165" y="20036"/>
                  <a:pt x="173153" y="19821"/>
                </a:cubicBezTo>
                <a:cubicBezTo>
                  <a:pt x="173093" y="18988"/>
                  <a:pt x="172962" y="18143"/>
                  <a:pt x="172807" y="17309"/>
                </a:cubicBezTo>
                <a:cubicBezTo>
                  <a:pt x="172153" y="13964"/>
                  <a:pt x="170664" y="10749"/>
                  <a:pt x="168497" y="8058"/>
                </a:cubicBezTo>
                <a:cubicBezTo>
                  <a:pt x="166342" y="5355"/>
                  <a:pt x="163509" y="3165"/>
                  <a:pt x="160270" y="1772"/>
                </a:cubicBezTo>
                <a:cubicBezTo>
                  <a:pt x="158663" y="1057"/>
                  <a:pt x="156948" y="569"/>
                  <a:pt x="155198" y="283"/>
                </a:cubicBezTo>
                <a:cubicBezTo>
                  <a:pt x="154070" y="91"/>
                  <a:pt x="152931" y="3"/>
                  <a:pt x="151790" y="3"/>
                </a:cubicBezTo>
                <a:cubicBezTo>
                  <a:pt x="151160" y="3"/>
                  <a:pt x="150530" y="30"/>
                  <a:pt x="149900" y="81"/>
                </a:cubicBezTo>
                <a:cubicBezTo>
                  <a:pt x="146352" y="367"/>
                  <a:pt x="142851" y="1581"/>
                  <a:pt x="139851" y="3581"/>
                </a:cubicBezTo>
                <a:cubicBezTo>
                  <a:pt x="138351" y="4570"/>
                  <a:pt x="136982" y="5760"/>
                  <a:pt x="135767" y="7106"/>
                </a:cubicBezTo>
                <a:cubicBezTo>
                  <a:pt x="134565" y="8451"/>
                  <a:pt x="133505" y="9939"/>
                  <a:pt x="132671" y="11559"/>
                </a:cubicBezTo>
                <a:lnTo>
                  <a:pt x="132362" y="12166"/>
                </a:lnTo>
                <a:lnTo>
                  <a:pt x="132076" y="12785"/>
                </a:lnTo>
                <a:cubicBezTo>
                  <a:pt x="131886" y="13202"/>
                  <a:pt x="131731" y="13630"/>
                  <a:pt x="131564" y="14047"/>
                </a:cubicBezTo>
                <a:cubicBezTo>
                  <a:pt x="131255" y="14916"/>
                  <a:pt x="130981" y="15785"/>
                  <a:pt x="130790" y="16678"/>
                </a:cubicBezTo>
                <a:cubicBezTo>
                  <a:pt x="130576" y="17571"/>
                  <a:pt x="130445" y="18476"/>
                  <a:pt x="130338" y="19381"/>
                </a:cubicBezTo>
                <a:cubicBezTo>
                  <a:pt x="130314" y="19833"/>
                  <a:pt x="130255" y="20286"/>
                  <a:pt x="130255" y="20738"/>
                </a:cubicBezTo>
                <a:lnTo>
                  <a:pt x="130231" y="21810"/>
                </a:lnTo>
                <a:cubicBezTo>
                  <a:pt x="130183" y="23703"/>
                  <a:pt x="129635" y="25560"/>
                  <a:pt x="128659" y="27191"/>
                </a:cubicBezTo>
                <a:cubicBezTo>
                  <a:pt x="127671" y="28799"/>
                  <a:pt x="126278" y="30192"/>
                  <a:pt x="124623" y="31120"/>
                </a:cubicBezTo>
                <a:cubicBezTo>
                  <a:pt x="123801" y="31597"/>
                  <a:pt x="122908" y="31942"/>
                  <a:pt x="121992" y="32192"/>
                </a:cubicBezTo>
                <a:cubicBezTo>
                  <a:pt x="121075" y="32430"/>
                  <a:pt x="120134" y="32549"/>
                  <a:pt x="119170" y="32549"/>
                </a:cubicBezTo>
                <a:cubicBezTo>
                  <a:pt x="118205" y="32549"/>
                  <a:pt x="117265" y="32430"/>
                  <a:pt x="116348" y="32192"/>
                </a:cubicBezTo>
                <a:cubicBezTo>
                  <a:pt x="115431" y="31942"/>
                  <a:pt x="114538" y="31597"/>
                  <a:pt x="113717" y="31120"/>
                </a:cubicBezTo>
                <a:cubicBezTo>
                  <a:pt x="112062" y="30192"/>
                  <a:pt x="110669" y="28799"/>
                  <a:pt x="109681" y="27191"/>
                </a:cubicBezTo>
                <a:cubicBezTo>
                  <a:pt x="108704" y="25560"/>
                  <a:pt x="108157" y="23703"/>
                  <a:pt x="108109" y="21810"/>
                </a:cubicBezTo>
                <a:lnTo>
                  <a:pt x="108085" y="20738"/>
                </a:lnTo>
                <a:cubicBezTo>
                  <a:pt x="108085" y="20286"/>
                  <a:pt x="108026" y="19833"/>
                  <a:pt x="108002" y="19381"/>
                </a:cubicBezTo>
                <a:cubicBezTo>
                  <a:pt x="107895" y="18476"/>
                  <a:pt x="107764" y="17571"/>
                  <a:pt x="107549" y="16678"/>
                </a:cubicBezTo>
                <a:cubicBezTo>
                  <a:pt x="107359" y="15785"/>
                  <a:pt x="107085" y="14916"/>
                  <a:pt x="106775" y="14047"/>
                </a:cubicBezTo>
                <a:cubicBezTo>
                  <a:pt x="106609" y="13630"/>
                  <a:pt x="106454" y="13202"/>
                  <a:pt x="106263" y="12785"/>
                </a:cubicBezTo>
                <a:lnTo>
                  <a:pt x="105978" y="12166"/>
                </a:lnTo>
                <a:lnTo>
                  <a:pt x="105668" y="11559"/>
                </a:lnTo>
                <a:cubicBezTo>
                  <a:pt x="104835" y="9939"/>
                  <a:pt x="103775" y="8451"/>
                  <a:pt x="102572" y="7106"/>
                </a:cubicBezTo>
                <a:cubicBezTo>
                  <a:pt x="101358" y="5760"/>
                  <a:pt x="99989" y="4570"/>
                  <a:pt x="98489" y="3581"/>
                </a:cubicBezTo>
                <a:cubicBezTo>
                  <a:pt x="95488" y="1581"/>
                  <a:pt x="91988" y="367"/>
                  <a:pt x="88440" y="81"/>
                </a:cubicBezTo>
                <a:cubicBezTo>
                  <a:pt x="87809" y="30"/>
                  <a:pt x="87179" y="3"/>
                  <a:pt x="86550" y="3"/>
                </a:cubicBezTo>
                <a:cubicBezTo>
                  <a:pt x="85408" y="3"/>
                  <a:pt x="84270" y="91"/>
                  <a:pt x="83141" y="283"/>
                </a:cubicBezTo>
                <a:cubicBezTo>
                  <a:pt x="81391" y="569"/>
                  <a:pt x="79677" y="1057"/>
                  <a:pt x="78069" y="1772"/>
                </a:cubicBezTo>
                <a:cubicBezTo>
                  <a:pt x="74831" y="3165"/>
                  <a:pt x="71997" y="5355"/>
                  <a:pt x="69842" y="8058"/>
                </a:cubicBezTo>
                <a:cubicBezTo>
                  <a:pt x="67663" y="10749"/>
                  <a:pt x="66187" y="13964"/>
                  <a:pt x="65532" y="17309"/>
                </a:cubicBezTo>
                <a:cubicBezTo>
                  <a:pt x="65365" y="18143"/>
                  <a:pt x="65246" y="18988"/>
                  <a:pt x="65187" y="19821"/>
                </a:cubicBezTo>
                <a:cubicBezTo>
                  <a:pt x="65175" y="20036"/>
                  <a:pt x="65151" y="20250"/>
                  <a:pt x="65151" y="20452"/>
                </a:cubicBezTo>
                <a:lnTo>
                  <a:pt x="65127" y="21083"/>
                </a:lnTo>
                <a:lnTo>
                  <a:pt x="65104" y="21941"/>
                </a:lnTo>
                <a:cubicBezTo>
                  <a:pt x="65080" y="22810"/>
                  <a:pt x="64937" y="23667"/>
                  <a:pt x="64711" y="24489"/>
                </a:cubicBezTo>
                <a:cubicBezTo>
                  <a:pt x="64246" y="26132"/>
                  <a:pt x="63389" y="27644"/>
                  <a:pt x="62270" y="28894"/>
                </a:cubicBezTo>
                <a:cubicBezTo>
                  <a:pt x="61139" y="30144"/>
                  <a:pt x="59746" y="31120"/>
                  <a:pt x="58234" y="31728"/>
                </a:cubicBezTo>
                <a:cubicBezTo>
                  <a:pt x="56909" y="32274"/>
                  <a:pt x="55491" y="32552"/>
                  <a:pt x="54071" y="32552"/>
                </a:cubicBezTo>
                <a:cubicBezTo>
                  <a:pt x="53883" y="32552"/>
                  <a:pt x="53695" y="32547"/>
                  <a:pt x="53507" y="32537"/>
                </a:cubicBezTo>
                <a:cubicBezTo>
                  <a:pt x="51911" y="32466"/>
                  <a:pt x="50387" y="32037"/>
                  <a:pt x="49018" y="31347"/>
                </a:cubicBezTo>
                <a:cubicBezTo>
                  <a:pt x="47649" y="30644"/>
                  <a:pt x="46458" y="29668"/>
                  <a:pt x="45506" y="28525"/>
                </a:cubicBezTo>
                <a:cubicBezTo>
                  <a:pt x="44565" y="27370"/>
                  <a:pt x="43875" y="26060"/>
                  <a:pt x="43458" y="24703"/>
                </a:cubicBezTo>
                <a:cubicBezTo>
                  <a:pt x="43256" y="24024"/>
                  <a:pt x="43113" y="23334"/>
                  <a:pt x="43041" y="22631"/>
                </a:cubicBezTo>
                <a:cubicBezTo>
                  <a:pt x="43029" y="22465"/>
                  <a:pt x="43017" y="22286"/>
                  <a:pt x="43006" y="22107"/>
                </a:cubicBezTo>
                <a:cubicBezTo>
                  <a:pt x="42994" y="21941"/>
                  <a:pt x="42994" y="21762"/>
                  <a:pt x="42982" y="21584"/>
                </a:cubicBezTo>
                <a:cubicBezTo>
                  <a:pt x="42982" y="21286"/>
                  <a:pt x="42970" y="20988"/>
                  <a:pt x="42970" y="20691"/>
                </a:cubicBezTo>
                <a:cubicBezTo>
                  <a:pt x="42958" y="20357"/>
                  <a:pt x="42922" y="20024"/>
                  <a:pt x="42910" y="19690"/>
                </a:cubicBezTo>
                <a:cubicBezTo>
                  <a:pt x="42684" y="17059"/>
                  <a:pt x="41982" y="14511"/>
                  <a:pt x="40886" y="12225"/>
                </a:cubicBezTo>
                <a:cubicBezTo>
                  <a:pt x="39803" y="9951"/>
                  <a:pt x="38338" y="7939"/>
                  <a:pt x="36648" y="6248"/>
                </a:cubicBezTo>
                <a:cubicBezTo>
                  <a:pt x="34945" y="4570"/>
                  <a:pt x="33028" y="3212"/>
                  <a:pt x="31016" y="2224"/>
                </a:cubicBezTo>
                <a:cubicBezTo>
                  <a:pt x="30004" y="1724"/>
                  <a:pt x="28968" y="1307"/>
                  <a:pt x="27932" y="974"/>
                </a:cubicBezTo>
                <a:cubicBezTo>
                  <a:pt x="26884" y="652"/>
                  <a:pt x="25837" y="414"/>
                  <a:pt x="24801" y="248"/>
                </a:cubicBezTo>
                <a:cubicBezTo>
                  <a:pt x="23681" y="81"/>
                  <a:pt x="22579" y="1"/>
                  <a:pt x="21497" y="1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0" name="Google Shape;230;p17"/>
          <p:cNvSpPr/>
          <p:nvPr/>
        </p:nvSpPr>
        <p:spPr>
          <a:xfrm>
            <a:off x="2235120" y="3846131"/>
            <a:ext cx="17901" cy="42435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9" y="1"/>
                </a:moveTo>
                <a:cubicBezTo>
                  <a:pt x="13" y="406"/>
                  <a:pt x="1" y="810"/>
                  <a:pt x="1" y="1215"/>
                </a:cubicBezTo>
                <a:lnTo>
                  <a:pt x="477" y="1215"/>
                </a:lnTo>
                <a:cubicBezTo>
                  <a:pt x="477" y="822"/>
                  <a:pt x="489" y="429"/>
                  <a:pt x="513" y="37"/>
                </a:cubicBezTo>
                <a:lnTo>
                  <a:pt x="49" y="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1" name="Google Shape;231;p17"/>
          <p:cNvSpPr/>
          <p:nvPr/>
        </p:nvSpPr>
        <p:spPr>
          <a:xfrm>
            <a:off x="1495742" y="3547904"/>
            <a:ext cx="8939869" cy="1184422"/>
          </a:xfrm>
          <a:custGeom>
            <a:avLst/>
            <a:gdLst/>
            <a:ahLst/>
            <a:cxnLst/>
            <a:rect l="l" t="t" r="r" b="b"/>
            <a:pathLst>
              <a:path w="227577" h="33029" extrusionOk="0">
                <a:moveTo>
                  <a:pt x="81023" y="0"/>
                </a:moveTo>
                <a:lnTo>
                  <a:pt x="81035" y="477"/>
                </a:lnTo>
                <a:lnTo>
                  <a:pt x="81237" y="477"/>
                </a:lnTo>
                <a:cubicBezTo>
                  <a:pt x="81952" y="477"/>
                  <a:pt x="82678" y="524"/>
                  <a:pt x="83380" y="608"/>
                </a:cubicBezTo>
                <a:lnTo>
                  <a:pt x="83440" y="143"/>
                </a:lnTo>
                <a:cubicBezTo>
                  <a:pt x="82714" y="48"/>
                  <a:pt x="81975" y="0"/>
                  <a:pt x="81237" y="0"/>
                </a:cubicBezTo>
                <a:close/>
                <a:moveTo>
                  <a:pt x="146364" y="0"/>
                </a:moveTo>
                <a:cubicBezTo>
                  <a:pt x="145579" y="0"/>
                  <a:pt x="144805" y="48"/>
                  <a:pt x="144031" y="155"/>
                </a:cubicBezTo>
                <a:lnTo>
                  <a:pt x="144102" y="631"/>
                </a:lnTo>
                <a:cubicBezTo>
                  <a:pt x="144840" y="524"/>
                  <a:pt x="145602" y="477"/>
                  <a:pt x="146364" y="477"/>
                </a:cubicBezTo>
                <a:lnTo>
                  <a:pt x="146448" y="477"/>
                </a:lnTo>
                <a:lnTo>
                  <a:pt x="146448" y="0"/>
                </a:lnTo>
                <a:close/>
                <a:moveTo>
                  <a:pt x="211873" y="0"/>
                </a:moveTo>
                <a:lnTo>
                  <a:pt x="211861" y="477"/>
                </a:lnTo>
                <a:cubicBezTo>
                  <a:pt x="212646" y="489"/>
                  <a:pt x="213432" y="572"/>
                  <a:pt x="214206" y="703"/>
                </a:cubicBezTo>
                <a:lnTo>
                  <a:pt x="214278" y="227"/>
                </a:lnTo>
                <a:cubicBezTo>
                  <a:pt x="213492" y="96"/>
                  <a:pt x="212682" y="24"/>
                  <a:pt x="211873" y="0"/>
                </a:cubicBezTo>
                <a:close/>
                <a:moveTo>
                  <a:pt x="15598" y="0"/>
                </a:moveTo>
                <a:cubicBezTo>
                  <a:pt x="14788" y="24"/>
                  <a:pt x="13979" y="108"/>
                  <a:pt x="13193" y="250"/>
                </a:cubicBezTo>
                <a:lnTo>
                  <a:pt x="13276" y="727"/>
                </a:lnTo>
                <a:cubicBezTo>
                  <a:pt x="14038" y="584"/>
                  <a:pt x="14824" y="500"/>
                  <a:pt x="15610" y="477"/>
                </a:cubicBezTo>
                <a:lnTo>
                  <a:pt x="15598" y="0"/>
                </a:lnTo>
                <a:close/>
                <a:moveTo>
                  <a:pt x="18015" y="108"/>
                </a:moveTo>
                <a:lnTo>
                  <a:pt x="17955" y="572"/>
                </a:lnTo>
                <a:cubicBezTo>
                  <a:pt x="18741" y="667"/>
                  <a:pt x="19515" y="810"/>
                  <a:pt x="20265" y="1012"/>
                </a:cubicBezTo>
                <a:lnTo>
                  <a:pt x="20396" y="548"/>
                </a:lnTo>
                <a:cubicBezTo>
                  <a:pt x="19610" y="346"/>
                  <a:pt x="18813" y="191"/>
                  <a:pt x="18015" y="108"/>
                </a:cubicBezTo>
                <a:close/>
                <a:moveTo>
                  <a:pt x="209456" y="119"/>
                </a:moveTo>
                <a:cubicBezTo>
                  <a:pt x="208658" y="215"/>
                  <a:pt x="207860" y="369"/>
                  <a:pt x="207086" y="584"/>
                </a:cubicBezTo>
                <a:lnTo>
                  <a:pt x="207217" y="1048"/>
                </a:lnTo>
                <a:cubicBezTo>
                  <a:pt x="207967" y="834"/>
                  <a:pt x="208741" y="679"/>
                  <a:pt x="209515" y="596"/>
                </a:cubicBezTo>
                <a:lnTo>
                  <a:pt x="209456" y="119"/>
                </a:lnTo>
                <a:close/>
                <a:moveTo>
                  <a:pt x="148865" y="179"/>
                </a:moveTo>
                <a:lnTo>
                  <a:pt x="148793" y="655"/>
                </a:lnTo>
                <a:cubicBezTo>
                  <a:pt x="149567" y="774"/>
                  <a:pt x="150329" y="953"/>
                  <a:pt x="151079" y="1179"/>
                </a:cubicBezTo>
                <a:lnTo>
                  <a:pt x="151222" y="727"/>
                </a:lnTo>
                <a:cubicBezTo>
                  <a:pt x="150448" y="489"/>
                  <a:pt x="149651" y="298"/>
                  <a:pt x="148865" y="179"/>
                </a:cubicBezTo>
                <a:close/>
                <a:moveTo>
                  <a:pt x="78618" y="203"/>
                </a:moveTo>
                <a:cubicBezTo>
                  <a:pt x="77820" y="334"/>
                  <a:pt x="77022" y="512"/>
                  <a:pt x="76260" y="762"/>
                </a:cubicBezTo>
                <a:lnTo>
                  <a:pt x="76403" y="1215"/>
                </a:lnTo>
                <a:cubicBezTo>
                  <a:pt x="77153" y="977"/>
                  <a:pt x="77915" y="798"/>
                  <a:pt x="78689" y="679"/>
                </a:cubicBezTo>
                <a:lnTo>
                  <a:pt x="78618" y="203"/>
                </a:lnTo>
                <a:close/>
                <a:moveTo>
                  <a:pt x="85809" y="631"/>
                </a:moveTo>
                <a:lnTo>
                  <a:pt x="85678" y="1096"/>
                </a:lnTo>
                <a:cubicBezTo>
                  <a:pt x="86428" y="1310"/>
                  <a:pt x="87167" y="1584"/>
                  <a:pt x="87881" y="1905"/>
                </a:cubicBezTo>
                <a:lnTo>
                  <a:pt x="88071" y="1477"/>
                </a:lnTo>
                <a:cubicBezTo>
                  <a:pt x="87345" y="1143"/>
                  <a:pt x="86583" y="858"/>
                  <a:pt x="85809" y="631"/>
                </a:cubicBezTo>
                <a:close/>
                <a:moveTo>
                  <a:pt x="141673" y="667"/>
                </a:moveTo>
                <a:cubicBezTo>
                  <a:pt x="140899" y="893"/>
                  <a:pt x="140137" y="1179"/>
                  <a:pt x="139411" y="1524"/>
                </a:cubicBezTo>
                <a:lnTo>
                  <a:pt x="139614" y="1953"/>
                </a:lnTo>
                <a:cubicBezTo>
                  <a:pt x="140316" y="1632"/>
                  <a:pt x="141054" y="1346"/>
                  <a:pt x="141804" y="1131"/>
                </a:cubicBezTo>
                <a:lnTo>
                  <a:pt x="141673" y="667"/>
                </a:lnTo>
                <a:close/>
                <a:moveTo>
                  <a:pt x="216635" y="810"/>
                </a:moveTo>
                <a:lnTo>
                  <a:pt x="216480" y="1262"/>
                </a:lnTo>
                <a:cubicBezTo>
                  <a:pt x="217218" y="1512"/>
                  <a:pt x="217957" y="1810"/>
                  <a:pt x="218659" y="2167"/>
                </a:cubicBezTo>
                <a:lnTo>
                  <a:pt x="218873" y="1739"/>
                </a:lnTo>
                <a:cubicBezTo>
                  <a:pt x="218147" y="1370"/>
                  <a:pt x="217397" y="1060"/>
                  <a:pt x="216635" y="810"/>
                </a:cubicBezTo>
                <a:close/>
                <a:moveTo>
                  <a:pt x="10847" y="858"/>
                </a:moveTo>
                <a:cubicBezTo>
                  <a:pt x="10085" y="1108"/>
                  <a:pt x="9335" y="1429"/>
                  <a:pt x="8621" y="1798"/>
                </a:cubicBezTo>
                <a:lnTo>
                  <a:pt x="8835" y="2215"/>
                </a:lnTo>
                <a:cubicBezTo>
                  <a:pt x="9538" y="1858"/>
                  <a:pt x="10264" y="1560"/>
                  <a:pt x="11002" y="1310"/>
                </a:cubicBezTo>
                <a:lnTo>
                  <a:pt x="10847" y="858"/>
                </a:lnTo>
                <a:close/>
                <a:moveTo>
                  <a:pt x="22682" y="1346"/>
                </a:moveTo>
                <a:lnTo>
                  <a:pt x="22492" y="1786"/>
                </a:lnTo>
                <a:cubicBezTo>
                  <a:pt x="23206" y="2096"/>
                  <a:pt x="23909" y="2465"/>
                  <a:pt x="24575" y="2870"/>
                </a:cubicBezTo>
                <a:lnTo>
                  <a:pt x="24825" y="2465"/>
                </a:lnTo>
                <a:cubicBezTo>
                  <a:pt x="24135" y="2048"/>
                  <a:pt x="23420" y="1667"/>
                  <a:pt x="22682" y="1346"/>
                </a:cubicBezTo>
                <a:close/>
                <a:moveTo>
                  <a:pt x="204812" y="1393"/>
                </a:moveTo>
                <a:cubicBezTo>
                  <a:pt x="204074" y="1727"/>
                  <a:pt x="203360" y="2108"/>
                  <a:pt x="202669" y="2536"/>
                </a:cubicBezTo>
                <a:lnTo>
                  <a:pt x="202931" y="2941"/>
                </a:lnTo>
                <a:cubicBezTo>
                  <a:pt x="203586" y="2524"/>
                  <a:pt x="204288" y="2143"/>
                  <a:pt x="205003" y="1834"/>
                </a:cubicBezTo>
                <a:lnTo>
                  <a:pt x="204812" y="1393"/>
                </a:lnTo>
                <a:close/>
                <a:moveTo>
                  <a:pt x="153472" y="1596"/>
                </a:moveTo>
                <a:lnTo>
                  <a:pt x="153270" y="2036"/>
                </a:lnTo>
                <a:cubicBezTo>
                  <a:pt x="153972" y="2370"/>
                  <a:pt x="154663" y="2763"/>
                  <a:pt x="155306" y="3191"/>
                </a:cubicBezTo>
                <a:lnTo>
                  <a:pt x="155580" y="2798"/>
                </a:lnTo>
                <a:cubicBezTo>
                  <a:pt x="154901" y="2346"/>
                  <a:pt x="154199" y="1953"/>
                  <a:pt x="153472" y="1596"/>
                </a:cubicBezTo>
                <a:close/>
                <a:moveTo>
                  <a:pt x="74010" y="1655"/>
                </a:moveTo>
                <a:cubicBezTo>
                  <a:pt x="73296" y="2013"/>
                  <a:pt x="72593" y="2417"/>
                  <a:pt x="71927" y="2870"/>
                </a:cubicBezTo>
                <a:lnTo>
                  <a:pt x="72188" y="3263"/>
                </a:lnTo>
                <a:cubicBezTo>
                  <a:pt x="72843" y="2822"/>
                  <a:pt x="73522" y="2429"/>
                  <a:pt x="74224" y="2084"/>
                </a:cubicBezTo>
                <a:lnTo>
                  <a:pt x="74010" y="1655"/>
                </a:lnTo>
                <a:close/>
                <a:moveTo>
                  <a:pt x="90203" y="2632"/>
                </a:moveTo>
                <a:lnTo>
                  <a:pt x="89941" y="3036"/>
                </a:lnTo>
                <a:cubicBezTo>
                  <a:pt x="90596" y="3453"/>
                  <a:pt x="91227" y="3929"/>
                  <a:pt x="91810" y="4453"/>
                </a:cubicBezTo>
                <a:lnTo>
                  <a:pt x="92131" y="4096"/>
                </a:lnTo>
                <a:cubicBezTo>
                  <a:pt x="91524" y="3560"/>
                  <a:pt x="90869" y="3072"/>
                  <a:pt x="90203" y="2632"/>
                </a:cubicBezTo>
                <a:close/>
                <a:moveTo>
                  <a:pt x="137292" y="2703"/>
                </a:moveTo>
                <a:cubicBezTo>
                  <a:pt x="136625" y="3144"/>
                  <a:pt x="135982" y="3632"/>
                  <a:pt x="135375" y="4168"/>
                </a:cubicBezTo>
                <a:lnTo>
                  <a:pt x="135696" y="4525"/>
                </a:lnTo>
                <a:cubicBezTo>
                  <a:pt x="136280" y="4013"/>
                  <a:pt x="136911" y="3525"/>
                  <a:pt x="137554" y="3096"/>
                </a:cubicBezTo>
                <a:lnTo>
                  <a:pt x="137292" y="2703"/>
                </a:lnTo>
                <a:close/>
                <a:moveTo>
                  <a:pt x="220945" y="2977"/>
                </a:moveTo>
                <a:lnTo>
                  <a:pt x="220671" y="3370"/>
                </a:lnTo>
                <a:cubicBezTo>
                  <a:pt x="221314" y="3810"/>
                  <a:pt x="221921" y="4310"/>
                  <a:pt x="222493" y="4846"/>
                </a:cubicBezTo>
                <a:lnTo>
                  <a:pt x="222826" y="4501"/>
                </a:lnTo>
                <a:cubicBezTo>
                  <a:pt x="222231" y="3953"/>
                  <a:pt x="221600" y="3441"/>
                  <a:pt x="220945" y="2977"/>
                </a:cubicBezTo>
                <a:close/>
                <a:moveTo>
                  <a:pt x="6549" y="3048"/>
                </a:moveTo>
                <a:cubicBezTo>
                  <a:pt x="5894" y="3513"/>
                  <a:pt x="5275" y="4037"/>
                  <a:pt x="4692" y="4596"/>
                </a:cubicBezTo>
                <a:lnTo>
                  <a:pt x="5025" y="4941"/>
                </a:lnTo>
                <a:cubicBezTo>
                  <a:pt x="5585" y="4394"/>
                  <a:pt x="6192" y="3894"/>
                  <a:pt x="6835" y="3441"/>
                </a:cubicBezTo>
                <a:lnTo>
                  <a:pt x="6549" y="3048"/>
                </a:lnTo>
                <a:close/>
                <a:moveTo>
                  <a:pt x="26778" y="3894"/>
                </a:moveTo>
                <a:lnTo>
                  <a:pt x="26468" y="4251"/>
                </a:lnTo>
                <a:cubicBezTo>
                  <a:pt x="27064" y="4763"/>
                  <a:pt x="27635" y="5311"/>
                  <a:pt x="28147" y="5894"/>
                </a:cubicBezTo>
                <a:lnTo>
                  <a:pt x="28504" y="5584"/>
                </a:lnTo>
                <a:cubicBezTo>
                  <a:pt x="27969" y="4977"/>
                  <a:pt x="27397" y="4406"/>
                  <a:pt x="26778" y="3894"/>
                </a:cubicBezTo>
                <a:close/>
                <a:moveTo>
                  <a:pt x="200728" y="3965"/>
                </a:moveTo>
                <a:cubicBezTo>
                  <a:pt x="200121" y="4489"/>
                  <a:pt x="199538" y="5072"/>
                  <a:pt x="199014" y="5680"/>
                </a:cubicBezTo>
                <a:lnTo>
                  <a:pt x="199371" y="5989"/>
                </a:lnTo>
                <a:cubicBezTo>
                  <a:pt x="199883" y="5394"/>
                  <a:pt x="200443" y="4846"/>
                  <a:pt x="201038" y="4334"/>
                </a:cubicBezTo>
                <a:lnTo>
                  <a:pt x="200728" y="3965"/>
                </a:lnTo>
                <a:close/>
                <a:moveTo>
                  <a:pt x="157473" y="4299"/>
                </a:moveTo>
                <a:lnTo>
                  <a:pt x="157151" y="4644"/>
                </a:lnTo>
                <a:cubicBezTo>
                  <a:pt x="157735" y="5180"/>
                  <a:pt x="158283" y="5751"/>
                  <a:pt x="158771" y="6346"/>
                </a:cubicBezTo>
                <a:lnTo>
                  <a:pt x="159140" y="6049"/>
                </a:lnTo>
                <a:cubicBezTo>
                  <a:pt x="158628" y="5430"/>
                  <a:pt x="158068" y="4834"/>
                  <a:pt x="157473" y="4299"/>
                </a:cubicBezTo>
                <a:close/>
                <a:moveTo>
                  <a:pt x="70033" y="4382"/>
                </a:moveTo>
                <a:cubicBezTo>
                  <a:pt x="69438" y="4930"/>
                  <a:pt x="68890" y="5525"/>
                  <a:pt x="68378" y="6144"/>
                </a:cubicBezTo>
                <a:lnTo>
                  <a:pt x="68748" y="6442"/>
                </a:lnTo>
                <a:cubicBezTo>
                  <a:pt x="69248" y="5834"/>
                  <a:pt x="69783" y="5263"/>
                  <a:pt x="70355" y="4727"/>
                </a:cubicBezTo>
                <a:lnTo>
                  <a:pt x="70033" y="4382"/>
                </a:lnTo>
                <a:close/>
                <a:moveTo>
                  <a:pt x="93822" y="5811"/>
                </a:moveTo>
                <a:lnTo>
                  <a:pt x="93465" y="6120"/>
                </a:lnTo>
                <a:cubicBezTo>
                  <a:pt x="93977" y="6715"/>
                  <a:pt x="94441" y="7358"/>
                  <a:pt x="94846" y="8013"/>
                </a:cubicBezTo>
                <a:lnTo>
                  <a:pt x="95251" y="7763"/>
                </a:lnTo>
                <a:cubicBezTo>
                  <a:pt x="94834" y="7085"/>
                  <a:pt x="94346" y="6430"/>
                  <a:pt x="93822" y="5811"/>
                </a:cubicBezTo>
                <a:close/>
                <a:moveTo>
                  <a:pt x="133696" y="5906"/>
                </a:moveTo>
                <a:cubicBezTo>
                  <a:pt x="133172" y="6525"/>
                  <a:pt x="132696" y="7192"/>
                  <a:pt x="132279" y="7870"/>
                </a:cubicBezTo>
                <a:lnTo>
                  <a:pt x="132684" y="8120"/>
                </a:lnTo>
                <a:cubicBezTo>
                  <a:pt x="133101" y="7454"/>
                  <a:pt x="133553" y="6811"/>
                  <a:pt x="134065" y="6215"/>
                </a:cubicBezTo>
                <a:lnTo>
                  <a:pt x="133696" y="5906"/>
                </a:lnTo>
                <a:close/>
                <a:moveTo>
                  <a:pt x="224457" y="6287"/>
                </a:moveTo>
                <a:lnTo>
                  <a:pt x="224076" y="6585"/>
                </a:lnTo>
                <a:cubicBezTo>
                  <a:pt x="224565" y="7204"/>
                  <a:pt x="225005" y="7858"/>
                  <a:pt x="225398" y="8525"/>
                </a:cubicBezTo>
                <a:lnTo>
                  <a:pt x="225803" y="8287"/>
                </a:lnTo>
                <a:cubicBezTo>
                  <a:pt x="225410" y="7597"/>
                  <a:pt x="224946" y="6918"/>
                  <a:pt x="224457" y="6287"/>
                </a:cubicBezTo>
                <a:close/>
                <a:moveTo>
                  <a:pt x="3073" y="6394"/>
                </a:moveTo>
                <a:cubicBezTo>
                  <a:pt x="2573" y="7025"/>
                  <a:pt x="2132" y="7704"/>
                  <a:pt x="1727" y="8406"/>
                </a:cubicBezTo>
                <a:lnTo>
                  <a:pt x="2144" y="8632"/>
                </a:lnTo>
                <a:cubicBezTo>
                  <a:pt x="2525" y="7954"/>
                  <a:pt x="2966" y="7299"/>
                  <a:pt x="3442" y="6680"/>
                </a:cubicBezTo>
                <a:lnTo>
                  <a:pt x="3073" y="6394"/>
                </a:lnTo>
                <a:close/>
                <a:moveTo>
                  <a:pt x="29969" y="7501"/>
                </a:moveTo>
                <a:lnTo>
                  <a:pt x="29576" y="7763"/>
                </a:lnTo>
                <a:cubicBezTo>
                  <a:pt x="30005" y="8418"/>
                  <a:pt x="30386" y="9109"/>
                  <a:pt x="30707" y="9823"/>
                </a:cubicBezTo>
                <a:lnTo>
                  <a:pt x="31136" y="9621"/>
                </a:lnTo>
                <a:cubicBezTo>
                  <a:pt x="30802" y="8894"/>
                  <a:pt x="30409" y="8180"/>
                  <a:pt x="29969" y="7501"/>
                </a:cubicBezTo>
                <a:close/>
                <a:moveTo>
                  <a:pt x="197561" y="7608"/>
                </a:moveTo>
                <a:cubicBezTo>
                  <a:pt x="197121" y="8287"/>
                  <a:pt x="196740" y="9001"/>
                  <a:pt x="196406" y="9740"/>
                </a:cubicBezTo>
                <a:lnTo>
                  <a:pt x="196847" y="9930"/>
                </a:lnTo>
                <a:cubicBezTo>
                  <a:pt x="197168" y="9228"/>
                  <a:pt x="197537" y="8525"/>
                  <a:pt x="197966" y="7870"/>
                </a:cubicBezTo>
                <a:lnTo>
                  <a:pt x="197561" y="7608"/>
                </a:lnTo>
                <a:close/>
                <a:moveTo>
                  <a:pt x="160533" y="8025"/>
                </a:moveTo>
                <a:lnTo>
                  <a:pt x="160128" y="8275"/>
                </a:lnTo>
                <a:cubicBezTo>
                  <a:pt x="160533" y="8942"/>
                  <a:pt x="160878" y="9644"/>
                  <a:pt x="161188" y="10371"/>
                </a:cubicBezTo>
                <a:lnTo>
                  <a:pt x="161628" y="10180"/>
                </a:lnTo>
                <a:cubicBezTo>
                  <a:pt x="161319" y="9442"/>
                  <a:pt x="160950" y="8716"/>
                  <a:pt x="160533" y="8025"/>
                </a:cubicBezTo>
                <a:close/>
                <a:moveTo>
                  <a:pt x="66997" y="8132"/>
                </a:moveTo>
                <a:cubicBezTo>
                  <a:pt x="66593" y="8835"/>
                  <a:pt x="66235" y="9561"/>
                  <a:pt x="65926" y="10299"/>
                </a:cubicBezTo>
                <a:lnTo>
                  <a:pt x="66366" y="10490"/>
                </a:lnTo>
                <a:cubicBezTo>
                  <a:pt x="66664" y="9763"/>
                  <a:pt x="67021" y="9049"/>
                  <a:pt x="67414" y="8382"/>
                </a:cubicBezTo>
                <a:lnTo>
                  <a:pt x="66997" y="8132"/>
                </a:lnTo>
                <a:close/>
                <a:moveTo>
                  <a:pt x="96382" y="9906"/>
                </a:moveTo>
                <a:lnTo>
                  <a:pt x="95953" y="10097"/>
                </a:lnTo>
                <a:cubicBezTo>
                  <a:pt x="96263" y="10811"/>
                  <a:pt x="96525" y="11561"/>
                  <a:pt x="96727" y="12311"/>
                </a:cubicBezTo>
                <a:lnTo>
                  <a:pt x="97192" y="12180"/>
                </a:lnTo>
                <a:cubicBezTo>
                  <a:pt x="96977" y="11407"/>
                  <a:pt x="96703" y="10645"/>
                  <a:pt x="96382" y="9906"/>
                </a:cubicBezTo>
                <a:close/>
                <a:moveTo>
                  <a:pt x="131172" y="10025"/>
                </a:moveTo>
                <a:cubicBezTo>
                  <a:pt x="130851" y="10764"/>
                  <a:pt x="130589" y="11538"/>
                  <a:pt x="130386" y="12311"/>
                </a:cubicBezTo>
                <a:lnTo>
                  <a:pt x="130839" y="12430"/>
                </a:lnTo>
                <a:cubicBezTo>
                  <a:pt x="131041" y="11680"/>
                  <a:pt x="131303" y="10930"/>
                  <a:pt x="131601" y="10204"/>
                </a:cubicBezTo>
                <a:lnTo>
                  <a:pt x="131172" y="10025"/>
                </a:lnTo>
                <a:close/>
                <a:moveTo>
                  <a:pt x="226851" y="10466"/>
                </a:moveTo>
                <a:lnTo>
                  <a:pt x="226410" y="10645"/>
                </a:lnTo>
                <a:cubicBezTo>
                  <a:pt x="226696" y="11371"/>
                  <a:pt x="226934" y="12133"/>
                  <a:pt x="227113" y="12895"/>
                </a:cubicBezTo>
                <a:lnTo>
                  <a:pt x="227577" y="12788"/>
                </a:lnTo>
                <a:cubicBezTo>
                  <a:pt x="227386" y="12002"/>
                  <a:pt x="227148" y="11216"/>
                  <a:pt x="226851" y="10466"/>
                </a:cubicBezTo>
                <a:close/>
                <a:moveTo>
                  <a:pt x="703" y="10597"/>
                </a:moveTo>
                <a:cubicBezTo>
                  <a:pt x="406" y="11347"/>
                  <a:pt x="179" y="12121"/>
                  <a:pt x="1" y="12907"/>
                </a:cubicBezTo>
                <a:lnTo>
                  <a:pt x="465" y="13014"/>
                </a:lnTo>
                <a:cubicBezTo>
                  <a:pt x="632" y="12252"/>
                  <a:pt x="858" y="11490"/>
                  <a:pt x="1144" y="10764"/>
                </a:cubicBezTo>
                <a:lnTo>
                  <a:pt x="703" y="10597"/>
                </a:lnTo>
                <a:close/>
                <a:moveTo>
                  <a:pt x="31981" y="11895"/>
                </a:moveTo>
                <a:lnTo>
                  <a:pt x="31529" y="12026"/>
                </a:lnTo>
                <a:cubicBezTo>
                  <a:pt x="31743" y="12776"/>
                  <a:pt x="31910" y="13550"/>
                  <a:pt x="32017" y="14324"/>
                </a:cubicBezTo>
                <a:lnTo>
                  <a:pt x="32493" y="14252"/>
                </a:lnTo>
                <a:cubicBezTo>
                  <a:pt x="32374" y="13454"/>
                  <a:pt x="32207" y="12657"/>
                  <a:pt x="31981" y="11895"/>
                </a:cubicBezTo>
                <a:close/>
                <a:moveTo>
                  <a:pt x="195585" y="12014"/>
                </a:moveTo>
                <a:cubicBezTo>
                  <a:pt x="195359" y="12788"/>
                  <a:pt x="195204" y="13585"/>
                  <a:pt x="195097" y="14383"/>
                </a:cubicBezTo>
                <a:lnTo>
                  <a:pt x="195573" y="14443"/>
                </a:lnTo>
                <a:cubicBezTo>
                  <a:pt x="195668" y="13669"/>
                  <a:pt x="195823" y="12895"/>
                  <a:pt x="196037" y="12145"/>
                </a:cubicBezTo>
                <a:lnTo>
                  <a:pt x="195585" y="12014"/>
                </a:lnTo>
                <a:close/>
                <a:moveTo>
                  <a:pt x="162378" y="12478"/>
                </a:moveTo>
                <a:lnTo>
                  <a:pt x="161926" y="12597"/>
                </a:lnTo>
                <a:cubicBezTo>
                  <a:pt x="162104" y="13359"/>
                  <a:pt x="162247" y="14133"/>
                  <a:pt x="162319" y="14907"/>
                </a:cubicBezTo>
                <a:lnTo>
                  <a:pt x="162795" y="14871"/>
                </a:lnTo>
                <a:cubicBezTo>
                  <a:pt x="162712" y="14062"/>
                  <a:pt x="162581" y="13264"/>
                  <a:pt x="162378" y="12478"/>
                </a:cubicBezTo>
                <a:close/>
                <a:moveTo>
                  <a:pt x="65188" y="12609"/>
                </a:moveTo>
                <a:cubicBezTo>
                  <a:pt x="64997" y="13395"/>
                  <a:pt x="64866" y="14193"/>
                  <a:pt x="64795" y="14990"/>
                </a:cubicBezTo>
                <a:lnTo>
                  <a:pt x="65271" y="15038"/>
                </a:lnTo>
                <a:cubicBezTo>
                  <a:pt x="65342" y="14264"/>
                  <a:pt x="65473" y="13478"/>
                  <a:pt x="65652" y="12716"/>
                </a:cubicBezTo>
                <a:lnTo>
                  <a:pt x="65188" y="12609"/>
                </a:lnTo>
                <a:close/>
                <a:moveTo>
                  <a:pt x="97644" y="14562"/>
                </a:moveTo>
                <a:lnTo>
                  <a:pt x="97168" y="14621"/>
                </a:lnTo>
                <a:cubicBezTo>
                  <a:pt x="97251" y="15240"/>
                  <a:pt x="97287" y="15883"/>
                  <a:pt x="97287" y="16514"/>
                </a:cubicBezTo>
                <a:cubicBezTo>
                  <a:pt x="97287" y="16669"/>
                  <a:pt x="97287" y="16824"/>
                  <a:pt x="97287" y="16979"/>
                </a:cubicBezTo>
                <a:lnTo>
                  <a:pt x="97763" y="16967"/>
                </a:lnTo>
                <a:cubicBezTo>
                  <a:pt x="97763" y="16812"/>
                  <a:pt x="97763" y="16669"/>
                  <a:pt x="97763" y="16514"/>
                </a:cubicBezTo>
                <a:cubicBezTo>
                  <a:pt x="97763" y="15859"/>
                  <a:pt x="97715" y="15205"/>
                  <a:pt x="97644" y="14562"/>
                </a:cubicBezTo>
                <a:close/>
                <a:moveTo>
                  <a:pt x="129946" y="14693"/>
                </a:moveTo>
                <a:cubicBezTo>
                  <a:pt x="129874" y="15288"/>
                  <a:pt x="129839" y="15907"/>
                  <a:pt x="129839" y="16514"/>
                </a:cubicBezTo>
                <a:cubicBezTo>
                  <a:pt x="129839" y="16717"/>
                  <a:pt x="129839" y="16895"/>
                  <a:pt x="129827" y="17086"/>
                </a:cubicBezTo>
                <a:lnTo>
                  <a:pt x="130303" y="17110"/>
                </a:lnTo>
                <a:cubicBezTo>
                  <a:pt x="130315" y="16907"/>
                  <a:pt x="130315" y="16717"/>
                  <a:pt x="130315" y="16514"/>
                </a:cubicBezTo>
                <a:cubicBezTo>
                  <a:pt x="130315" y="15919"/>
                  <a:pt x="130350" y="15324"/>
                  <a:pt x="130410" y="14740"/>
                </a:cubicBezTo>
                <a:lnTo>
                  <a:pt x="129946" y="14693"/>
                </a:lnTo>
                <a:close/>
                <a:moveTo>
                  <a:pt x="32172" y="16669"/>
                </a:moveTo>
                <a:cubicBezTo>
                  <a:pt x="32172" y="17479"/>
                  <a:pt x="32243" y="18288"/>
                  <a:pt x="32362" y="19074"/>
                </a:cubicBezTo>
                <a:lnTo>
                  <a:pt x="32838" y="19003"/>
                </a:lnTo>
                <a:cubicBezTo>
                  <a:pt x="32719" y="18241"/>
                  <a:pt x="32648" y="17443"/>
                  <a:pt x="32648" y="16669"/>
                </a:cubicBezTo>
                <a:close/>
                <a:moveTo>
                  <a:pt x="194954" y="16788"/>
                </a:moveTo>
                <a:cubicBezTo>
                  <a:pt x="194942" y="17574"/>
                  <a:pt x="194870" y="18360"/>
                  <a:pt x="194751" y="19134"/>
                </a:cubicBezTo>
                <a:lnTo>
                  <a:pt x="195216" y="19205"/>
                </a:lnTo>
                <a:cubicBezTo>
                  <a:pt x="195347" y="18419"/>
                  <a:pt x="195418" y="17610"/>
                  <a:pt x="195430" y="16800"/>
                </a:cubicBezTo>
                <a:lnTo>
                  <a:pt x="194954" y="16788"/>
                </a:lnTo>
                <a:close/>
                <a:moveTo>
                  <a:pt x="162890" y="17264"/>
                </a:moveTo>
                <a:lnTo>
                  <a:pt x="162414" y="17288"/>
                </a:lnTo>
                <a:cubicBezTo>
                  <a:pt x="162462" y="18086"/>
                  <a:pt x="162557" y="18896"/>
                  <a:pt x="162700" y="19681"/>
                </a:cubicBezTo>
                <a:lnTo>
                  <a:pt x="163176" y="19598"/>
                </a:lnTo>
                <a:cubicBezTo>
                  <a:pt x="163021" y="18824"/>
                  <a:pt x="162926" y="18038"/>
                  <a:pt x="162890" y="17264"/>
                </a:cubicBezTo>
                <a:close/>
                <a:moveTo>
                  <a:pt x="64699" y="17383"/>
                </a:moveTo>
                <a:cubicBezTo>
                  <a:pt x="64664" y="18169"/>
                  <a:pt x="64557" y="18955"/>
                  <a:pt x="64402" y="19717"/>
                </a:cubicBezTo>
                <a:lnTo>
                  <a:pt x="64866" y="19812"/>
                </a:lnTo>
                <a:cubicBezTo>
                  <a:pt x="65033" y="19027"/>
                  <a:pt x="65128" y="18217"/>
                  <a:pt x="65176" y="17419"/>
                </a:cubicBezTo>
                <a:lnTo>
                  <a:pt x="64699" y="17383"/>
                </a:lnTo>
                <a:close/>
                <a:moveTo>
                  <a:pt x="98001" y="19300"/>
                </a:moveTo>
                <a:lnTo>
                  <a:pt x="97537" y="19384"/>
                </a:lnTo>
                <a:cubicBezTo>
                  <a:pt x="97668" y="20170"/>
                  <a:pt x="97870" y="20967"/>
                  <a:pt x="98120" y="21729"/>
                </a:cubicBezTo>
                <a:lnTo>
                  <a:pt x="98573" y="21574"/>
                </a:lnTo>
                <a:cubicBezTo>
                  <a:pt x="98323" y="20836"/>
                  <a:pt x="98132" y="20074"/>
                  <a:pt x="98001" y="19300"/>
                </a:cubicBezTo>
                <a:close/>
                <a:moveTo>
                  <a:pt x="129577" y="19419"/>
                </a:moveTo>
                <a:cubicBezTo>
                  <a:pt x="129434" y="20193"/>
                  <a:pt x="129243" y="20955"/>
                  <a:pt x="128981" y="21694"/>
                </a:cubicBezTo>
                <a:lnTo>
                  <a:pt x="129434" y="21848"/>
                </a:lnTo>
                <a:cubicBezTo>
                  <a:pt x="129696" y="21086"/>
                  <a:pt x="129898" y="20300"/>
                  <a:pt x="130053" y="19515"/>
                </a:cubicBezTo>
                <a:lnTo>
                  <a:pt x="129577" y="19419"/>
                </a:lnTo>
                <a:close/>
                <a:moveTo>
                  <a:pt x="33362" y="21289"/>
                </a:moveTo>
                <a:lnTo>
                  <a:pt x="32910" y="21432"/>
                </a:lnTo>
                <a:cubicBezTo>
                  <a:pt x="33148" y="22205"/>
                  <a:pt x="33446" y="22956"/>
                  <a:pt x="33803" y="23682"/>
                </a:cubicBezTo>
                <a:lnTo>
                  <a:pt x="34231" y="23479"/>
                </a:lnTo>
                <a:cubicBezTo>
                  <a:pt x="33886" y="22777"/>
                  <a:pt x="33600" y="22039"/>
                  <a:pt x="33362" y="21289"/>
                </a:cubicBezTo>
                <a:close/>
                <a:moveTo>
                  <a:pt x="194204" y="21408"/>
                </a:moveTo>
                <a:cubicBezTo>
                  <a:pt x="193966" y="22158"/>
                  <a:pt x="193668" y="22884"/>
                  <a:pt x="193323" y="23587"/>
                </a:cubicBezTo>
                <a:lnTo>
                  <a:pt x="193751" y="23801"/>
                </a:lnTo>
                <a:cubicBezTo>
                  <a:pt x="194097" y="23075"/>
                  <a:pt x="194406" y="22325"/>
                  <a:pt x="194656" y="21563"/>
                </a:cubicBezTo>
                <a:lnTo>
                  <a:pt x="194204" y="21408"/>
                </a:lnTo>
                <a:close/>
                <a:moveTo>
                  <a:pt x="163795" y="21860"/>
                </a:moveTo>
                <a:lnTo>
                  <a:pt x="163343" y="22015"/>
                </a:lnTo>
                <a:cubicBezTo>
                  <a:pt x="163605" y="22777"/>
                  <a:pt x="163938" y="23527"/>
                  <a:pt x="164319" y="24241"/>
                </a:cubicBezTo>
                <a:lnTo>
                  <a:pt x="164736" y="24015"/>
                </a:lnTo>
                <a:cubicBezTo>
                  <a:pt x="164367" y="23325"/>
                  <a:pt x="164057" y="22598"/>
                  <a:pt x="163795" y="21860"/>
                </a:cubicBezTo>
                <a:close/>
                <a:moveTo>
                  <a:pt x="63771" y="21979"/>
                </a:moveTo>
                <a:cubicBezTo>
                  <a:pt x="63509" y="22717"/>
                  <a:pt x="63175" y="23432"/>
                  <a:pt x="62806" y="24122"/>
                </a:cubicBezTo>
                <a:lnTo>
                  <a:pt x="63223" y="24349"/>
                </a:lnTo>
                <a:cubicBezTo>
                  <a:pt x="63616" y="23634"/>
                  <a:pt x="63937" y="22896"/>
                  <a:pt x="64211" y="22146"/>
                </a:cubicBezTo>
                <a:lnTo>
                  <a:pt x="63771" y="21979"/>
                </a:lnTo>
                <a:close/>
                <a:moveTo>
                  <a:pt x="99478" y="23741"/>
                </a:moveTo>
                <a:lnTo>
                  <a:pt x="99049" y="23968"/>
                </a:lnTo>
                <a:cubicBezTo>
                  <a:pt x="99418" y="24682"/>
                  <a:pt x="99835" y="25373"/>
                  <a:pt x="100299" y="26039"/>
                </a:cubicBezTo>
                <a:lnTo>
                  <a:pt x="100692" y="25765"/>
                </a:lnTo>
                <a:cubicBezTo>
                  <a:pt x="100240" y="25123"/>
                  <a:pt x="99835" y="24444"/>
                  <a:pt x="99478" y="23741"/>
                </a:cubicBezTo>
                <a:close/>
                <a:moveTo>
                  <a:pt x="128064" y="23860"/>
                </a:moveTo>
                <a:cubicBezTo>
                  <a:pt x="127707" y="24551"/>
                  <a:pt x="127291" y="25230"/>
                  <a:pt x="126838" y="25861"/>
                </a:cubicBezTo>
                <a:lnTo>
                  <a:pt x="127231" y="26135"/>
                </a:lnTo>
                <a:cubicBezTo>
                  <a:pt x="127695" y="25480"/>
                  <a:pt x="128124" y="24789"/>
                  <a:pt x="128493" y="24075"/>
                </a:cubicBezTo>
                <a:lnTo>
                  <a:pt x="128064" y="23860"/>
                </a:lnTo>
                <a:close/>
                <a:moveTo>
                  <a:pt x="35398" y="25515"/>
                </a:moveTo>
                <a:lnTo>
                  <a:pt x="35005" y="25777"/>
                </a:lnTo>
                <a:cubicBezTo>
                  <a:pt x="35458" y="26444"/>
                  <a:pt x="35970" y="27087"/>
                  <a:pt x="36505" y="27682"/>
                </a:cubicBezTo>
                <a:lnTo>
                  <a:pt x="36863" y="27361"/>
                </a:lnTo>
                <a:cubicBezTo>
                  <a:pt x="36339" y="26777"/>
                  <a:pt x="35839" y="26158"/>
                  <a:pt x="35398" y="25515"/>
                </a:cubicBezTo>
                <a:close/>
                <a:moveTo>
                  <a:pt x="192132" y="25611"/>
                </a:moveTo>
                <a:cubicBezTo>
                  <a:pt x="191680" y="26254"/>
                  <a:pt x="191191" y="26873"/>
                  <a:pt x="190656" y="27444"/>
                </a:cubicBezTo>
                <a:lnTo>
                  <a:pt x="191001" y="27766"/>
                </a:lnTo>
                <a:cubicBezTo>
                  <a:pt x="191561" y="27182"/>
                  <a:pt x="192061" y="26551"/>
                  <a:pt x="192525" y="25885"/>
                </a:cubicBezTo>
                <a:lnTo>
                  <a:pt x="192132" y="25611"/>
                </a:lnTo>
                <a:close/>
                <a:moveTo>
                  <a:pt x="165986" y="26004"/>
                </a:moveTo>
                <a:lnTo>
                  <a:pt x="165605" y="26289"/>
                </a:lnTo>
                <a:cubicBezTo>
                  <a:pt x="166081" y="26932"/>
                  <a:pt x="166605" y="27551"/>
                  <a:pt x="167177" y="28123"/>
                </a:cubicBezTo>
                <a:lnTo>
                  <a:pt x="167510" y="27789"/>
                </a:lnTo>
                <a:cubicBezTo>
                  <a:pt x="166962" y="27230"/>
                  <a:pt x="166450" y="26635"/>
                  <a:pt x="165986" y="26004"/>
                </a:cubicBezTo>
                <a:close/>
                <a:moveTo>
                  <a:pt x="61544" y="26099"/>
                </a:moveTo>
                <a:cubicBezTo>
                  <a:pt x="61080" y="26730"/>
                  <a:pt x="60556" y="27325"/>
                  <a:pt x="60008" y="27873"/>
                </a:cubicBezTo>
                <a:lnTo>
                  <a:pt x="60342" y="28218"/>
                </a:lnTo>
                <a:cubicBezTo>
                  <a:pt x="60913" y="27647"/>
                  <a:pt x="61449" y="27028"/>
                  <a:pt x="61925" y="26385"/>
                </a:cubicBezTo>
                <a:lnTo>
                  <a:pt x="61544" y="26099"/>
                </a:lnTo>
                <a:close/>
                <a:moveTo>
                  <a:pt x="102180" y="27575"/>
                </a:moveTo>
                <a:lnTo>
                  <a:pt x="101835" y="27909"/>
                </a:lnTo>
                <a:cubicBezTo>
                  <a:pt x="102395" y="28480"/>
                  <a:pt x="103002" y="29028"/>
                  <a:pt x="103633" y="29528"/>
                </a:cubicBezTo>
                <a:lnTo>
                  <a:pt x="103919" y="29159"/>
                </a:lnTo>
                <a:cubicBezTo>
                  <a:pt x="103311" y="28671"/>
                  <a:pt x="102728" y="28135"/>
                  <a:pt x="102180" y="27575"/>
                </a:cubicBezTo>
                <a:close/>
                <a:moveTo>
                  <a:pt x="125338" y="27659"/>
                </a:moveTo>
                <a:cubicBezTo>
                  <a:pt x="124790" y="28230"/>
                  <a:pt x="124195" y="28754"/>
                  <a:pt x="123576" y="29230"/>
                </a:cubicBezTo>
                <a:lnTo>
                  <a:pt x="123873" y="29611"/>
                </a:lnTo>
                <a:cubicBezTo>
                  <a:pt x="124505" y="29111"/>
                  <a:pt x="125112" y="28575"/>
                  <a:pt x="125671" y="27992"/>
                </a:cubicBezTo>
                <a:lnTo>
                  <a:pt x="125338" y="27659"/>
                </a:lnTo>
                <a:close/>
                <a:moveTo>
                  <a:pt x="38577" y="28968"/>
                </a:moveTo>
                <a:lnTo>
                  <a:pt x="38268" y="29337"/>
                </a:lnTo>
                <a:cubicBezTo>
                  <a:pt x="38899" y="29849"/>
                  <a:pt x="39565" y="30314"/>
                  <a:pt x="40256" y="30718"/>
                </a:cubicBezTo>
                <a:lnTo>
                  <a:pt x="40494" y="30314"/>
                </a:lnTo>
                <a:cubicBezTo>
                  <a:pt x="39827" y="29909"/>
                  <a:pt x="39184" y="29456"/>
                  <a:pt x="38577" y="28968"/>
                </a:cubicBezTo>
                <a:close/>
                <a:moveTo>
                  <a:pt x="188929" y="29040"/>
                </a:moveTo>
                <a:cubicBezTo>
                  <a:pt x="188322" y="29528"/>
                  <a:pt x="187667" y="29980"/>
                  <a:pt x="187000" y="30373"/>
                </a:cubicBezTo>
                <a:lnTo>
                  <a:pt x="187239" y="30790"/>
                </a:lnTo>
                <a:cubicBezTo>
                  <a:pt x="187929" y="30385"/>
                  <a:pt x="188608" y="29921"/>
                  <a:pt x="189227" y="29421"/>
                </a:cubicBezTo>
                <a:lnTo>
                  <a:pt x="188929" y="29040"/>
                </a:lnTo>
                <a:close/>
                <a:moveTo>
                  <a:pt x="169284" y="29337"/>
                </a:moveTo>
                <a:lnTo>
                  <a:pt x="168998" y="29718"/>
                </a:lnTo>
                <a:cubicBezTo>
                  <a:pt x="169641" y="30206"/>
                  <a:pt x="170320" y="30647"/>
                  <a:pt x="171022" y="31028"/>
                </a:cubicBezTo>
                <a:lnTo>
                  <a:pt x="171248" y="30611"/>
                </a:lnTo>
                <a:cubicBezTo>
                  <a:pt x="170570" y="30230"/>
                  <a:pt x="169903" y="29802"/>
                  <a:pt x="169284" y="29337"/>
                </a:cubicBezTo>
                <a:close/>
                <a:moveTo>
                  <a:pt x="58222" y="29409"/>
                </a:moveTo>
                <a:cubicBezTo>
                  <a:pt x="57591" y="29873"/>
                  <a:pt x="56925" y="30302"/>
                  <a:pt x="56246" y="30671"/>
                </a:cubicBezTo>
                <a:lnTo>
                  <a:pt x="56460" y="31088"/>
                </a:lnTo>
                <a:cubicBezTo>
                  <a:pt x="57175" y="30707"/>
                  <a:pt x="57865" y="30266"/>
                  <a:pt x="58508" y="29790"/>
                </a:cubicBezTo>
                <a:lnTo>
                  <a:pt x="58222" y="29409"/>
                </a:lnTo>
                <a:close/>
                <a:moveTo>
                  <a:pt x="105871" y="30456"/>
                </a:moveTo>
                <a:lnTo>
                  <a:pt x="105633" y="30873"/>
                </a:lnTo>
                <a:cubicBezTo>
                  <a:pt x="106336" y="31278"/>
                  <a:pt x="107074" y="31623"/>
                  <a:pt x="107824" y="31909"/>
                </a:cubicBezTo>
                <a:lnTo>
                  <a:pt x="107991" y="31469"/>
                </a:lnTo>
                <a:cubicBezTo>
                  <a:pt x="107264" y="31183"/>
                  <a:pt x="106550" y="30849"/>
                  <a:pt x="105871" y="30456"/>
                </a:cubicBezTo>
                <a:close/>
                <a:moveTo>
                  <a:pt x="121623" y="30528"/>
                </a:moveTo>
                <a:cubicBezTo>
                  <a:pt x="120933" y="30909"/>
                  <a:pt x="120218" y="31242"/>
                  <a:pt x="119492" y="31516"/>
                </a:cubicBezTo>
                <a:lnTo>
                  <a:pt x="119659" y="31957"/>
                </a:lnTo>
                <a:cubicBezTo>
                  <a:pt x="120409" y="31671"/>
                  <a:pt x="121147" y="31338"/>
                  <a:pt x="121849" y="30945"/>
                </a:cubicBezTo>
                <a:lnTo>
                  <a:pt x="121623" y="30528"/>
                </a:lnTo>
                <a:close/>
                <a:moveTo>
                  <a:pt x="42601" y="31361"/>
                </a:moveTo>
                <a:lnTo>
                  <a:pt x="42423" y="31802"/>
                </a:lnTo>
                <a:cubicBezTo>
                  <a:pt x="43161" y="32111"/>
                  <a:pt x="43935" y="32361"/>
                  <a:pt x="44721" y="32552"/>
                </a:cubicBezTo>
                <a:lnTo>
                  <a:pt x="44828" y="32088"/>
                </a:lnTo>
                <a:cubicBezTo>
                  <a:pt x="44078" y="31897"/>
                  <a:pt x="43316" y="31659"/>
                  <a:pt x="42601" y="31361"/>
                </a:cubicBezTo>
                <a:close/>
                <a:moveTo>
                  <a:pt x="184881" y="31409"/>
                </a:moveTo>
                <a:cubicBezTo>
                  <a:pt x="184167" y="31695"/>
                  <a:pt x="183405" y="31933"/>
                  <a:pt x="182643" y="32123"/>
                </a:cubicBezTo>
                <a:lnTo>
                  <a:pt x="182762" y="32576"/>
                </a:lnTo>
                <a:cubicBezTo>
                  <a:pt x="183536" y="32397"/>
                  <a:pt x="184322" y="32147"/>
                  <a:pt x="185060" y="31850"/>
                </a:cubicBezTo>
                <a:lnTo>
                  <a:pt x="184881" y="31409"/>
                </a:lnTo>
                <a:close/>
                <a:moveTo>
                  <a:pt x="173392" y="31576"/>
                </a:moveTo>
                <a:lnTo>
                  <a:pt x="173225" y="32028"/>
                </a:lnTo>
                <a:cubicBezTo>
                  <a:pt x="173987" y="32302"/>
                  <a:pt x="174761" y="32528"/>
                  <a:pt x="175559" y="32683"/>
                </a:cubicBezTo>
                <a:lnTo>
                  <a:pt x="175654" y="32219"/>
                </a:lnTo>
                <a:cubicBezTo>
                  <a:pt x="174880" y="32064"/>
                  <a:pt x="174130" y="31850"/>
                  <a:pt x="173392" y="31576"/>
                </a:cubicBezTo>
                <a:close/>
                <a:moveTo>
                  <a:pt x="54091" y="31623"/>
                </a:moveTo>
                <a:cubicBezTo>
                  <a:pt x="53353" y="31885"/>
                  <a:pt x="52591" y="32088"/>
                  <a:pt x="51829" y="32242"/>
                </a:cubicBezTo>
                <a:lnTo>
                  <a:pt x="51924" y="32719"/>
                </a:lnTo>
                <a:cubicBezTo>
                  <a:pt x="52710" y="32552"/>
                  <a:pt x="53496" y="32338"/>
                  <a:pt x="54258" y="32064"/>
                </a:cubicBezTo>
                <a:lnTo>
                  <a:pt x="54091" y="31623"/>
                </a:lnTo>
                <a:close/>
                <a:moveTo>
                  <a:pt x="110241" y="32159"/>
                </a:moveTo>
                <a:lnTo>
                  <a:pt x="110134" y="32623"/>
                </a:lnTo>
                <a:cubicBezTo>
                  <a:pt x="110919" y="32802"/>
                  <a:pt x="111717" y="32921"/>
                  <a:pt x="112527" y="32981"/>
                </a:cubicBezTo>
                <a:lnTo>
                  <a:pt x="112563" y="32504"/>
                </a:lnTo>
                <a:cubicBezTo>
                  <a:pt x="111777" y="32445"/>
                  <a:pt x="111003" y="32326"/>
                  <a:pt x="110241" y="32159"/>
                </a:cubicBezTo>
                <a:close/>
                <a:moveTo>
                  <a:pt x="117242" y="32183"/>
                </a:moveTo>
                <a:cubicBezTo>
                  <a:pt x="116480" y="32350"/>
                  <a:pt x="115694" y="32469"/>
                  <a:pt x="114908" y="32516"/>
                </a:cubicBezTo>
                <a:lnTo>
                  <a:pt x="114944" y="32993"/>
                </a:lnTo>
                <a:cubicBezTo>
                  <a:pt x="115753" y="32933"/>
                  <a:pt x="116551" y="32826"/>
                  <a:pt x="117337" y="32647"/>
                </a:cubicBezTo>
                <a:lnTo>
                  <a:pt x="117242" y="32183"/>
                </a:lnTo>
                <a:close/>
                <a:moveTo>
                  <a:pt x="47150" y="32481"/>
                </a:moveTo>
                <a:lnTo>
                  <a:pt x="47102" y="32957"/>
                </a:lnTo>
                <a:cubicBezTo>
                  <a:pt x="47626" y="33004"/>
                  <a:pt x="48150" y="33028"/>
                  <a:pt x="48686" y="33028"/>
                </a:cubicBezTo>
                <a:cubicBezTo>
                  <a:pt x="48959" y="33028"/>
                  <a:pt x="49245" y="33028"/>
                  <a:pt x="49519" y="33004"/>
                </a:cubicBezTo>
                <a:lnTo>
                  <a:pt x="49495" y="32528"/>
                </a:lnTo>
                <a:cubicBezTo>
                  <a:pt x="49221" y="32552"/>
                  <a:pt x="48947" y="32552"/>
                  <a:pt x="48686" y="32552"/>
                </a:cubicBezTo>
                <a:cubicBezTo>
                  <a:pt x="48174" y="32552"/>
                  <a:pt x="47650" y="32528"/>
                  <a:pt x="47150" y="32481"/>
                </a:cubicBezTo>
                <a:close/>
                <a:moveTo>
                  <a:pt x="180333" y="32492"/>
                </a:moveTo>
                <a:cubicBezTo>
                  <a:pt x="179857" y="32528"/>
                  <a:pt x="179392" y="32552"/>
                  <a:pt x="178916" y="32552"/>
                </a:cubicBezTo>
                <a:cubicBezTo>
                  <a:pt x="178607" y="32552"/>
                  <a:pt x="178297" y="32540"/>
                  <a:pt x="177975" y="32528"/>
                </a:cubicBezTo>
                <a:lnTo>
                  <a:pt x="177952" y="33004"/>
                </a:lnTo>
                <a:cubicBezTo>
                  <a:pt x="178273" y="33016"/>
                  <a:pt x="178595" y="33028"/>
                  <a:pt x="178916" y="33028"/>
                </a:cubicBezTo>
                <a:cubicBezTo>
                  <a:pt x="179404" y="33028"/>
                  <a:pt x="179892" y="33004"/>
                  <a:pt x="180369" y="32969"/>
                </a:cubicBezTo>
                <a:lnTo>
                  <a:pt x="180333" y="32492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2" name="Google Shape;232;p17"/>
          <p:cNvSpPr/>
          <p:nvPr/>
        </p:nvSpPr>
        <p:spPr>
          <a:xfrm>
            <a:off x="10187200" y="3846131"/>
            <a:ext cx="17901" cy="42435"/>
          </a:xfrm>
          <a:custGeom>
            <a:avLst/>
            <a:gdLst/>
            <a:ahLst/>
            <a:cxnLst/>
            <a:rect l="l" t="t" r="r" b="b"/>
            <a:pathLst>
              <a:path w="513" h="1216" extrusionOk="0">
                <a:moveTo>
                  <a:pt x="477" y="1"/>
                </a:moveTo>
                <a:lnTo>
                  <a:pt x="1" y="37"/>
                </a:lnTo>
                <a:cubicBezTo>
                  <a:pt x="24" y="429"/>
                  <a:pt x="36" y="822"/>
                  <a:pt x="36" y="1215"/>
                </a:cubicBezTo>
                <a:lnTo>
                  <a:pt x="513" y="1215"/>
                </a:lnTo>
                <a:cubicBezTo>
                  <a:pt x="513" y="810"/>
                  <a:pt x="501" y="406"/>
                  <a:pt x="477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33" name="Google Shape;233;p17"/>
          <p:cNvGrpSpPr/>
          <p:nvPr/>
        </p:nvGrpSpPr>
        <p:grpSpPr>
          <a:xfrm>
            <a:off x="276335" y="3817734"/>
            <a:ext cx="2512800" cy="2131313"/>
            <a:chOff x="651888" y="2472490"/>
            <a:chExt cx="1884600" cy="1598485"/>
          </a:xfrm>
        </p:grpSpPr>
        <p:sp>
          <p:nvSpPr>
            <p:cNvPr id="234" name="Google Shape;234;p17"/>
            <p:cNvSpPr/>
            <p:nvPr/>
          </p:nvSpPr>
          <p:spPr>
            <a:xfrm>
              <a:off x="1355163" y="2472490"/>
              <a:ext cx="478041" cy="716734"/>
            </a:xfrm>
            <a:custGeom>
              <a:avLst/>
              <a:gdLst/>
              <a:ahLst/>
              <a:cxnLst/>
              <a:rect l="l" t="t" r="r" b="b"/>
              <a:pathLst>
                <a:path w="18265" h="27385" extrusionOk="0">
                  <a:moveTo>
                    <a:pt x="9133" y="0"/>
                  </a:moveTo>
                  <a:cubicBezTo>
                    <a:pt x="4084" y="0"/>
                    <a:pt x="1" y="4084"/>
                    <a:pt x="1" y="9132"/>
                  </a:cubicBezTo>
                  <a:cubicBezTo>
                    <a:pt x="1" y="14061"/>
                    <a:pt x="3894" y="18074"/>
                    <a:pt x="8775" y="18252"/>
                  </a:cubicBezTo>
                  <a:lnTo>
                    <a:pt x="8775" y="27051"/>
                  </a:lnTo>
                  <a:cubicBezTo>
                    <a:pt x="8775" y="27230"/>
                    <a:pt x="8930" y="27384"/>
                    <a:pt x="9109" y="27384"/>
                  </a:cubicBezTo>
                  <a:lnTo>
                    <a:pt x="9180" y="27384"/>
                  </a:lnTo>
                  <a:cubicBezTo>
                    <a:pt x="9371" y="27384"/>
                    <a:pt x="9526" y="27230"/>
                    <a:pt x="9526" y="27051"/>
                  </a:cubicBezTo>
                  <a:lnTo>
                    <a:pt x="9526" y="18252"/>
                  </a:lnTo>
                  <a:cubicBezTo>
                    <a:pt x="14383" y="18050"/>
                    <a:pt x="18265" y="14049"/>
                    <a:pt x="18265" y="9132"/>
                  </a:cubicBezTo>
                  <a:cubicBezTo>
                    <a:pt x="18265" y="4084"/>
                    <a:pt x="14169" y="0"/>
                    <a:pt x="9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651888" y="353607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200" dirty="0">
                  <a:solidFill>
                    <a:schemeClr val="bg1"/>
                  </a:solidFill>
                  <a:latin typeface="Avenir Book" panose="02000503020000020003"/>
                </a:rPr>
                <a:t>Modifica date</a:t>
              </a:r>
            </a:p>
          </p:txBody>
        </p:sp>
        <p:sp>
          <p:nvSpPr>
            <p:cNvPr id="236" name="Google Shape;236;p17"/>
            <p:cNvSpPr txBox="1"/>
            <p:nvPr/>
          </p:nvSpPr>
          <p:spPr>
            <a:xfrm>
              <a:off x="651888" y="318922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dirty="0">
                  <a:solidFill>
                    <a:schemeClr val="bg1"/>
                  </a:solidFill>
                  <a:latin typeface="Fira Sans Extra Condensed Medium"/>
                  <a:sym typeface="Fira Sans Extra Condensed Medium"/>
                </a:rPr>
                <a:t>Step 1</a:t>
              </a:r>
              <a:endParaRPr lang="it-IT" sz="2400" dirty="0">
                <a:solidFill>
                  <a:schemeClr val="bg1"/>
                </a:solidFill>
              </a:endParaRPr>
            </a:p>
          </p:txBody>
        </p:sp>
        <p:grpSp>
          <p:nvGrpSpPr>
            <p:cNvPr id="237" name="Google Shape;237;p17"/>
            <p:cNvGrpSpPr/>
            <p:nvPr/>
          </p:nvGrpSpPr>
          <p:grpSpPr>
            <a:xfrm>
              <a:off x="1424543" y="2542716"/>
              <a:ext cx="339306" cy="339253"/>
              <a:chOff x="2685825" y="840375"/>
              <a:chExt cx="481900" cy="481825"/>
            </a:xfrm>
          </p:grpSpPr>
          <p:sp>
            <p:nvSpPr>
              <p:cNvPr id="238" name="Google Shape;238;p17"/>
              <p:cNvSpPr/>
              <p:nvPr/>
            </p:nvSpPr>
            <p:spPr>
              <a:xfrm>
                <a:off x="2685825" y="840375"/>
                <a:ext cx="481900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6" h="19273" extrusionOk="0">
                    <a:moveTo>
                      <a:pt x="9600" y="4592"/>
                    </a:moveTo>
                    <a:cubicBezTo>
                      <a:pt x="12403" y="4592"/>
                      <a:pt x="14683" y="6872"/>
                      <a:pt x="14683" y="9675"/>
                    </a:cubicBezTo>
                    <a:cubicBezTo>
                      <a:pt x="14683" y="12476"/>
                      <a:pt x="12403" y="14755"/>
                      <a:pt x="9600" y="14755"/>
                    </a:cubicBezTo>
                    <a:cubicBezTo>
                      <a:pt x="6799" y="14755"/>
                      <a:pt x="4520" y="12476"/>
                      <a:pt x="4520" y="9675"/>
                    </a:cubicBezTo>
                    <a:cubicBezTo>
                      <a:pt x="4520" y="6872"/>
                      <a:pt x="6799" y="4592"/>
                      <a:pt x="9600" y="4592"/>
                    </a:cubicBezTo>
                    <a:close/>
                    <a:moveTo>
                      <a:pt x="8471" y="0"/>
                    </a:moveTo>
                    <a:cubicBezTo>
                      <a:pt x="8212" y="0"/>
                      <a:pt x="7986" y="175"/>
                      <a:pt x="7923" y="428"/>
                    </a:cubicBezTo>
                    <a:lnTo>
                      <a:pt x="7691" y="1427"/>
                    </a:lnTo>
                    <a:cubicBezTo>
                      <a:pt x="6778" y="1635"/>
                      <a:pt x="5908" y="1993"/>
                      <a:pt x="5116" y="2490"/>
                    </a:cubicBezTo>
                    <a:lnTo>
                      <a:pt x="4300" y="2002"/>
                    </a:lnTo>
                    <a:cubicBezTo>
                      <a:pt x="4210" y="1949"/>
                      <a:pt x="4110" y="1922"/>
                      <a:pt x="4010" y="1922"/>
                    </a:cubicBezTo>
                    <a:cubicBezTo>
                      <a:pt x="3864" y="1922"/>
                      <a:pt x="3719" y="1978"/>
                      <a:pt x="3611" y="2087"/>
                    </a:cubicBezTo>
                    <a:lnTo>
                      <a:pt x="2015" y="3683"/>
                    </a:lnTo>
                    <a:cubicBezTo>
                      <a:pt x="1831" y="3866"/>
                      <a:pt x="1798" y="4153"/>
                      <a:pt x="1930" y="4372"/>
                    </a:cubicBezTo>
                    <a:lnTo>
                      <a:pt x="2418" y="5188"/>
                    </a:lnTo>
                    <a:cubicBezTo>
                      <a:pt x="1921" y="5980"/>
                      <a:pt x="1563" y="6851"/>
                      <a:pt x="1355" y="7766"/>
                    </a:cubicBezTo>
                    <a:lnTo>
                      <a:pt x="431" y="7995"/>
                    </a:lnTo>
                    <a:cubicBezTo>
                      <a:pt x="178" y="8058"/>
                      <a:pt x="0" y="8284"/>
                      <a:pt x="3" y="8546"/>
                    </a:cubicBezTo>
                    <a:lnTo>
                      <a:pt x="3" y="10804"/>
                    </a:lnTo>
                    <a:cubicBezTo>
                      <a:pt x="0" y="11060"/>
                      <a:pt x="178" y="11286"/>
                      <a:pt x="428" y="11349"/>
                    </a:cubicBezTo>
                    <a:lnTo>
                      <a:pt x="1352" y="11581"/>
                    </a:lnTo>
                    <a:cubicBezTo>
                      <a:pt x="1560" y="12494"/>
                      <a:pt x="1921" y="13364"/>
                      <a:pt x="2418" y="14159"/>
                    </a:cubicBezTo>
                    <a:lnTo>
                      <a:pt x="1927" y="14972"/>
                    </a:lnTo>
                    <a:cubicBezTo>
                      <a:pt x="1795" y="15195"/>
                      <a:pt x="1831" y="15478"/>
                      <a:pt x="2012" y="15662"/>
                    </a:cubicBezTo>
                    <a:lnTo>
                      <a:pt x="3611" y="17261"/>
                    </a:lnTo>
                    <a:cubicBezTo>
                      <a:pt x="3720" y="17368"/>
                      <a:pt x="3864" y="17424"/>
                      <a:pt x="4011" y="17424"/>
                    </a:cubicBezTo>
                    <a:cubicBezTo>
                      <a:pt x="4110" y="17424"/>
                      <a:pt x="4210" y="17398"/>
                      <a:pt x="4300" y="17345"/>
                    </a:cubicBezTo>
                    <a:lnTo>
                      <a:pt x="5113" y="16854"/>
                    </a:lnTo>
                    <a:cubicBezTo>
                      <a:pt x="5908" y="17351"/>
                      <a:pt x="6778" y="17712"/>
                      <a:pt x="7691" y="17920"/>
                    </a:cubicBezTo>
                    <a:lnTo>
                      <a:pt x="7923" y="18844"/>
                    </a:lnTo>
                    <a:cubicBezTo>
                      <a:pt x="7983" y="19094"/>
                      <a:pt x="8212" y="19272"/>
                      <a:pt x="8471" y="19272"/>
                    </a:cubicBezTo>
                    <a:lnTo>
                      <a:pt x="10729" y="19272"/>
                    </a:lnTo>
                    <a:cubicBezTo>
                      <a:pt x="10988" y="19272"/>
                      <a:pt x="11214" y="19097"/>
                      <a:pt x="11277" y="18844"/>
                    </a:cubicBezTo>
                    <a:lnTo>
                      <a:pt x="11509" y="17920"/>
                    </a:lnTo>
                    <a:cubicBezTo>
                      <a:pt x="12421" y="17712"/>
                      <a:pt x="13292" y="17354"/>
                      <a:pt x="14084" y="16857"/>
                    </a:cubicBezTo>
                    <a:lnTo>
                      <a:pt x="14900" y="17345"/>
                    </a:lnTo>
                    <a:cubicBezTo>
                      <a:pt x="14989" y="17399"/>
                      <a:pt x="15090" y="17425"/>
                      <a:pt x="15190" y="17425"/>
                    </a:cubicBezTo>
                    <a:cubicBezTo>
                      <a:pt x="15336" y="17425"/>
                      <a:pt x="15480" y="17369"/>
                      <a:pt x="15589" y="17261"/>
                    </a:cubicBezTo>
                    <a:lnTo>
                      <a:pt x="17185" y="15665"/>
                    </a:lnTo>
                    <a:cubicBezTo>
                      <a:pt x="17369" y="15481"/>
                      <a:pt x="17402" y="15195"/>
                      <a:pt x="17270" y="14975"/>
                    </a:cubicBezTo>
                    <a:lnTo>
                      <a:pt x="16782" y="14159"/>
                    </a:lnTo>
                    <a:cubicBezTo>
                      <a:pt x="17279" y="13367"/>
                      <a:pt x="17637" y="12497"/>
                      <a:pt x="17845" y="11584"/>
                    </a:cubicBezTo>
                    <a:lnTo>
                      <a:pt x="18844" y="11352"/>
                    </a:lnTo>
                    <a:cubicBezTo>
                      <a:pt x="19097" y="11289"/>
                      <a:pt x="19275" y="11063"/>
                      <a:pt x="19275" y="10804"/>
                    </a:cubicBezTo>
                    <a:lnTo>
                      <a:pt x="19275" y="8546"/>
                    </a:lnTo>
                    <a:cubicBezTo>
                      <a:pt x="19275" y="8287"/>
                      <a:pt x="19097" y="8061"/>
                      <a:pt x="18847" y="7998"/>
                    </a:cubicBezTo>
                    <a:lnTo>
                      <a:pt x="17848" y="7766"/>
                    </a:lnTo>
                    <a:cubicBezTo>
                      <a:pt x="17640" y="6854"/>
                      <a:pt x="17279" y="5983"/>
                      <a:pt x="16782" y="5188"/>
                    </a:cubicBezTo>
                    <a:lnTo>
                      <a:pt x="17273" y="4375"/>
                    </a:lnTo>
                    <a:cubicBezTo>
                      <a:pt x="17405" y="4153"/>
                      <a:pt x="17369" y="3869"/>
                      <a:pt x="17188" y="3686"/>
                    </a:cubicBezTo>
                    <a:lnTo>
                      <a:pt x="15589" y="2090"/>
                    </a:lnTo>
                    <a:cubicBezTo>
                      <a:pt x="15480" y="1980"/>
                      <a:pt x="15335" y="1923"/>
                      <a:pt x="15188" y="1923"/>
                    </a:cubicBezTo>
                    <a:cubicBezTo>
                      <a:pt x="15089" y="1923"/>
                      <a:pt x="14989" y="1949"/>
                      <a:pt x="14900" y="2002"/>
                    </a:cubicBezTo>
                    <a:lnTo>
                      <a:pt x="14087" y="2493"/>
                    </a:lnTo>
                    <a:cubicBezTo>
                      <a:pt x="13292" y="1996"/>
                      <a:pt x="12421" y="1635"/>
                      <a:pt x="11509" y="1427"/>
                    </a:cubicBezTo>
                    <a:lnTo>
                      <a:pt x="11277" y="428"/>
                    </a:lnTo>
                    <a:cubicBezTo>
                      <a:pt x="11217" y="178"/>
                      <a:pt x="10988" y="0"/>
                      <a:pt x="10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2819200" y="98340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5" y="1129"/>
                    </a:moveTo>
                    <a:cubicBezTo>
                      <a:pt x="4629" y="1129"/>
                      <a:pt x="4996" y="1199"/>
                      <a:pt x="5346" y="1343"/>
                    </a:cubicBezTo>
                    <a:cubicBezTo>
                      <a:pt x="6400" y="1780"/>
                      <a:pt x="7089" y="2810"/>
                      <a:pt x="7089" y="3954"/>
                    </a:cubicBezTo>
                    <a:cubicBezTo>
                      <a:pt x="7086" y="5511"/>
                      <a:pt x="5825" y="6773"/>
                      <a:pt x="4265" y="6776"/>
                    </a:cubicBezTo>
                    <a:cubicBezTo>
                      <a:pt x="3124" y="6776"/>
                      <a:pt x="2094" y="6089"/>
                      <a:pt x="1657" y="5032"/>
                    </a:cubicBezTo>
                    <a:cubicBezTo>
                      <a:pt x="1221" y="3978"/>
                      <a:pt x="1461" y="2765"/>
                      <a:pt x="2268" y="1958"/>
                    </a:cubicBezTo>
                    <a:cubicBezTo>
                      <a:pt x="2808" y="1416"/>
                      <a:pt x="3530" y="1129"/>
                      <a:pt x="4265" y="1129"/>
                    </a:cubicBezTo>
                    <a:close/>
                    <a:moveTo>
                      <a:pt x="4265" y="0"/>
                    </a:moveTo>
                    <a:cubicBezTo>
                      <a:pt x="2666" y="0"/>
                      <a:pt x="1227" y="964"/>
                      <a:pt x="612" y="2440"/>
                    </a:cubicBezTo>
                    <a:cubicBezTo>
                      <a:pt x="1" y="3918"/>
                      <a:pt x="341" y="5616"/>
                      <a:pt x="1470" y="6749"/>
                    </a:cubicBezTo>
                    <a:cubicBezTo>
                      <a:pt x="2226" y="7504"/>
                      <a:pt x="3237" y="7905"/>
                      <a:pt x="4265" y="7905"/>
                    </a:cubicBezTo>
                    <a:cubicBezTo>
                      <a:pt x="4774" y="7905"/>
                      <a:pt x="5288" y="7806"/>
                      <a:pt x="5777" y="7604"/>
                    </a:cubicBezTo>
                    <a:cubicBezTo>
                      <a:pt x="7255" y="6993"/>
                      <a:pt x="8219" y="5550"/>
                      <a:pt x="8219" y="3954"/>
                    </a:cubicBezTo>
                    <a:cubicBezTo>
                      <a:pt x="8216" y="1771"/>
                      <a:pt x="6448" y="3"/>
                      <a:pt x="42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i="1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40" name="Google Shape;240;p17"/>
          <p:cNvGrpSpPr/>
          <p:nvPr/>
        </p:nvGrpSpPr>
        <p:grpSpPr>
          <a:xfrm>
            <a:off x="9172417" y="3957459"/>
            <a:ext cx="2551606" cy="1925992"/>
            <a:chOff x="6586661" y="2472490"/>
            <a:chExt cx="1913704" cy="1444495"/>
          </a:xfrm>
        </p:grpSpPr>
        <p:sp>
          <p:nvSpPr>
            <p:cNvPr id="241" name="Google Shape;241;p17"/>
            <p:cNvSpPr/>
            <p:nvPr/>
          </p:nvSpPr>
          <p:spPr>
            <a:xfrm>
              <a:off x="7310795" y="2472490"/>
              <a:ext cx="478041" cy="716734"/>
            </a:xfrm>
            <a:custGeom>
              <a:avLst/>
              <a:gdLst/>
              <a:ahLst/>
              <a:cxnLst/>
              <a:rect l="l" t="t" r="r" b="b"/>
              <a:pathLst>
                <a:path w="18265" h="27385" extrusionOk="0">
                  <a:moveTo>
                    <a:pt x="9133" y="0"/>
                  </a:moveTo>
                  <a:cubicBezTo>
                    <a:pt x="4085" y="0"/>
                    <a:pt x="1" y="4084"/>
                    <a:pt x="1" y="9132"/>
                  </a:cubicBezTo>
                  <a:cubicBezTo>
                    <a:pt x="1" y="14061"/>
                    <a:pt x="3906" y="18074"/>
                    <a:pt x="8788" y="18252"/>
                  </a:cubicBezTo>
                  <a:lnTo>
                    <a:pt x="8788" y="27051"/>
                  </a:lnTo>
                  <a:cubicBezTo>
                    <a:pt x="8788" y="27230"/>
                    <a:pt x="8930" y="27384"/>
                    <a:pt x="9121" y="27384"/>
                  </a:cubicBezTo>
                  <a:lnTo>
                    <a:pt x="9192" y="27384"/>
                  </a:lnTo>
                  <a:cubicBezTo>
                    <a:pt x="9371" y="27384"/>
                    <a:pt x="9526" y="27230"/>
                    <a:pt x="9526" y="27051"/>
                  </a:cubicBezTo>
                  <a:lnTo>
                    <a:pt x="9526" y="18252"/>
                  </a:lnTo>
                  <a:cubicBezTo>
                    <a:pt x="14384" y="18050"/>
                    <a:pt x="18265" y="14049"/>
                    <a:pt x="18265" y="9132"/>
                  </a:cubicBezTo>
                  <a:cubicBezTo>
                    <a:pt x="18265" y="4084"/>
                    <a:pt x="14181" y="0"/>
                    <a:pt x="91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242;p17"/>
            <p:cNvSpPr txBox="1"/>
            <p:nvPr/>
          </p:nvSpPr>
          <p:spPr>
            <a:xfrm>
              <a:off x="6586661" y="305521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4</a:t>
              </a:r>
              <a:endParaRPr sz="2400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3" name="Google Shape;243;p17"/>
            <p:cNvSpPr txBox="1"/>
            <p:nvPr/>
          </p:nvSpPr>
          <p:spPr>
            <a:xfrm>
              <a:off x="6615765" y="3382085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it-IT" sz="2200" dirty="0">
                  <a:solidFill>
                    <a:schemeClr val="bg1"/>
                  </a:solidFill>
                  <a:latin typeface="Avenir Book" panose="02000503020000020003"/>
                  <a:ea typeface="Roboto"/>
                  <a:cs typeface="Roboto"/>
                  <a:sym typeface="Roboto"/>
                </a:rPr>
                <a:t>Introduzione Gradi</a:t>
              </a:r>
              <a:endParaRPr sz="2200" dirty="0">
                <a:solidFill>
                  <a:schemeClr val="bg1"/>
                </a:solidFill>
                <a:latin typeface="Avenir Book" panose="02000503020000020003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44" name="Google Shape;244;p17"/>
            <p:cNvGrpSpPr/>
            <p:nvPr/>
          </p:nvGrpSpPr>
          <p:grpSpPr>
            <a:xfrm>
              <a:off x="7375404" y="2542412"/>
              <a:ext cx="350431" cy="339887"/>
              <a:chOff x="3270675" y="841800"/>
              <a:chExt cx="497700" cy="482725"/>
            </a:xfrm>
          </p:grpSpPr>
          <p:sp>
            <p:nvSpPr>
              <p:cNvPr id="245" name="Google Shape;245;p17"/>
              <p:cNvSpPr/>
              <p:nvPr/>
            </p:nvSpPr>
            <p:spPr>
              <a:xfrm>
                <a:off x="3270675" y="902000"/>
                <a:ext cx="447125" cy="422525"/>
              </a:xfrm>
              <a:custGeom>
                <a:avLst/>
                <a:gdLst/>
                <a:ahLst/>
                <a:cxnLst/>
                <a:rect l="l" t="t" r="r" b="b"/>
                <a:pathLst>
                  <a:path w="17885" h="16901" extrusionOk="0">
                    <a:moveTo>
                      <a:pt x="3454" y="0"/>
                    </a:moveTo>
                    <a:cubicBezTo>
                      <a:pt x="3343" y="0"/>
                      <a:pt x="3231" y="40"/>
                      <a:pt x="3141" y="122"/>
                    </a:cubicBezTo>
                    <a:cubicBezTo>
                      <a:pt x="1160" y="1940"/>
                      <a:pt x="0" y="4548"/>
                      <a:pt x="0" y="7246"/>
                    </a:cubicBezTo>
                    <a:cubicBezTo>
                      <a:pt x="0" y="12579"/>
                      <a:pt x="4325" y="16900"/>
                      <a:pt x="9657" y="16900"/>
                    </a:cubicBezTo>
                    <a:cubicBezTo>
                      <a:pt x="10907" y="16900"/>
                      <a:pt x="12175" y="16662"/>
                      <a:pt x="13331" y="16178"/>
                    </a:cubicBezTo>
                    <a:cubicBezTo>
                      <a:pt x="15126" y="15434"/>
                      <a:pt x="16659" y="14169"/>
                      <a:pt x="17728" y="12546"/>
                    </a:cubicBezTo>
                    <a:cubicBezTo>
                      <a:pt x="17884" y="12305"/>
                      <a:pt x="17788" y="11983"/>
                      <a:pt x="17526" y="11866"/>
                    </a:cubicBezTo>
                    <a:lnTo>
                      <a:pt x="9158" y="8171"/>
                    </a:lnTo>
                    <a:cubicBezTo>
                      <a:pt x="9016" y="8108"/>
                      <a:pt x="8896" y="8005"/>
                      <a:pt x="8811" y="7876"/>
                    </a:cubicBezTo>
                    <a:lnTo>
                      <a:pt x="8405" y="7246"/>
                    </a:lnTo>
                    <a:lnTo>
                      <a:pt x="3846" y="212"/>
                    </a:lnTo>
                    <a:cubicBezTo>
                      <a:pt x="3756" y="73"/>
                      <a:pt x="3606" y="0"/>
                      <a:pt x="3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3385250" y="841800"/>
                <a:ext cx="279700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11188" h="8837" extrusionOk="0">
                    <a:moveTo>
                      <a:pt x="5070" y="0"/>
                    </a:moveTo>
                    <a:cubicBezTo>
                      <a:pt x="3434" y="0"/>
                      <a:pt x="1792" y="415"/>
                      <a:pt x="308" y="1256"/>
                    </a:cubicBezTo>
                    <a:cubicBezTo>
                      <a:pt x="76" y="1388"/>
                      <a:pt x="1" y="1690"/>
                      <a:pt x="148" y="1912"/>
                    </a:cubicBezTo>
                    <a:lnTo>
                      <a:pt x="4532" y="8676"/>
                    </a:lnTo>
                    <a:cubicBezTo>
                      <a:pt x="4601" y="8781"/>
                      <a:pt x="4714" y="8837"/>
                      <a:pt x="4828" y="8837"/>
                    </a:cubicBezTo>
                    <a:cubicBezTo>
                      <a:pt x="4919" y="8837"/>
                      <a:pt x="5010" y="8802"/>
                      <a:pt x="5081" y="8730"/>
                    </a:cubicBezTo>
                    <a:lnTo>
                      <a:pt x="10992" y="2683"/>
                    </a:lnTo>
                    <a:cubicBezTo>
                      <a:pt x="11187" y="2482"/>
                      <a:pt x="11163" y="2156"/>
                      <a:pt x="10940" y="1988"/>
                    </a:cubicBezTo>
                    <a:cubicBezTo>
                      <a:pt x="9218" y="670"/>
                      <a:pt x="7149" y="0"/>
                      <a:pt x="50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3530100" y="924750"/>
                <a:ext cx="23827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10008" extrusionOk="0">
                    <a:moveTo>
                      <a:pt x="6350" y="1"/>
                    </a:moveTo>
                    <a:cubicBezTo>
                      <a:pt x="6230" y="1"/>
                      <a:pt x="6108" y="47"/>
                      <a:pt x="6017" y="142"/>
                    </a:cubicBezTo>
                    <a:lnTo>
                      <a:pt x="172" y="6123"/>
                    </a:lnTo>
                    <a:cubicBezTo>
                      <a:pt x="0" y="6297"/>
                      <a:pt x="57" y="6589"/>
                      <a:pt x="283" y="6689"/>
                    </a:cubicBezTo>
                    <a:lnTo>
                      <a:pt x="7706" y="9968"/>
                    </a:lnTo>
                    <a:cubicBezTo>
                      <a:pt x="7767" y="9995"/>
                      <a:pt x="7830" y="10007"/>
                      <a:pt x="7893" y="10007"/>
                    </a:cubicBezTo>
                    <a:cubicBezTo>
                      <a:pt x="8082" y="10007"/>
                      <a:pt x="8261" y="9890"/>
                      <a:pt x="8329" y="9700"/>
                    </a:cubicBezTo>
                    <a:cubicBezTo>
                      <a:pt x="9531" y="6463"/>
                      <a:pt x="8913" y="2828"/>
                      <a:pt x="6706" y="169"/>
                    </a:cubicBezTo>
                    <a:cubicBezTo>
                      <a:pt x="6615" y="57"/>
                      <a:pt x="6483" y="1"/>
                      <a:pt x="63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55" name="Google Shape;255;p17"/>
          <p:cNvGrpSpPr/>
          <p:nvPr/>
        </p:nvGrpSpPr>
        <p:grpSpPr>
          <a:xfrm>
            <a:off x="3416241" y="1784788"/>
            <a:ext cx="2524437" cy="1974558"/>
            <a:chOff x="2786951" y="711127"/>
            <a:chExt cx="1893328" cy="1480920"/>
          </a:xfrm>
        </p:grpSpPr>
        <p:sp>
          <p:nvSpPr>
            <p:cNvPr id="256" name="Google Shape;256;p17"/>
            <p:cNvSpPr/>
            <p:nvPr/>
          </p:nvSpPr>
          <p:spPr>
            <a:xfrm>
              <a:off x="3490066" y="1475313"/>
              <a:ext cx="478355" cy="716734"/>
            </a:xfrm>
            <a:custGeom>
              <a:avLst/>
              <a:gdLst/>
              <a:ahLst/>
              <a:cxnLst/>
              <a:rect l="l" t="t" r="r" b="b"/>
              <a:pathLst>
                <a:path w="18277" h="27385" extrusionOk="0">
                  <a:moveTo>
                    <a:pt x="9061" y="0"/>
                  </a:moveTo>
                  <a:cubicBezTo>
                    <a:pt x="8870" y="0"/>
                    <a:pt x="8763" y="155"/>
                    <a:pt x="8763" y="334"/>
                  </a:cubicBezTo>
                  <a:lnTo>
                    <a:pt x="8763" y="9132"/>
                  </a:lnTo>
                  <a:cubicBezTo>
                    <a:pt x="3858" y="9335"/>
                    <a:pt x="0" y="13335"/>
                    <a:pt x="0" y="18252"/>
                  </a:cubicBezTo>
                  <a:cubicBezTo>
                    <a:pt x="0" y="23301"/>
                    <a:pt x="4084" y="27385"/>
                    <a:pt x="9120" y="27385"/>
                  </a:cubicBezTo>
                  <a:cubicBezTo>
                    <a:pt x="14169" y="27385"/>
                    <a:pt x="18276" y="23301"/>
                    <a:pt x="18276" y="18252"/>
                  </a:cubicBezTo>
                  <a:cubicBezTo>
                    <a:pt x="18276" y="13323"/>
                    <a:pt x="14419" y="9311"/>
                    <a:pt x="9513" y="9132"/>
                  </a:cubicBezTo>
                  <a:lnTo>
                    <a:pt x="9513" y="334"/>
                  </a:lnTo>
                  <a:cubicBezTo>
                    <a:pt x="9513" y="155"/>
                    <a:pt x="9311" y="0"/>
                    <a:pt x="91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17"/>
            <p:cNvSpPr txBox="1"/>
            <p:nvPr/>
          </p:nvSpPr>
          <p:spPr>
            <a:xfrm>
              <a:off x="2795679" y="711127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solidFill>
                    <a:schemeClr val="bg1"/>
                  </a:solidFill>
                  <a:latin typeface="Fira Sans Extra Condensed Medium"/>
                  <a:sym typeface="Fira Sans Extra Condensed Medium"/>
                </a:rPr>
                <a:t>Step 2</a:t>
              </a:r>
              <a:endParaRPr lang="it-IT" sz="2400">
                <a:solidFill>
                  <a:schemeClr val="bg1"/>
                </a:solidFill>
              </a:endParaRPr>
            </a:p>
          </p:txBody>
        </p:sp>
        <p:sp>
          <p:nvSpPr>
            <p:cNvPr id="258" name="Google Shape;258;p17"/>
            <p:cNvSpPr txBox="1"/>
            <p:nvPr/>
          </p:nvSpPr>
          <p:spPr>
            <a:xfrm>
              <a:off x="2786951" y="112548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-US" sz="2200" dirty="0" err="1">
                  <a:solidFill>
                    <a:schemeClr val="bg1"/>
                  </a:solidFill>
                  <a:latin typeface="Avenir Book" panose="02000503020000020003"/>
                  <a:ea typeface="+mn-lt"/>
                  <a:cs typeface="+mn-lt"/>
                </a:rPr>
                <a:t>Sostituzione</a:t>
              </a:r>
              <a:r>
                <a:rPr lang="en" sz="2200" dirty="0">
                  <a:solidFill>
                    <a:schemeClr val="bg1"/>
                  </a:solidFill>
                  <a:latin typeface="Avenir Book" panose="02000503020000020003"/>
                  <a:ea typeface="+mn-lt"/>
                  <a:cs typeface="+mn-lt"/>
                </a:rPr>
                <a:t> NaN</a:t>
              </a:r>
              <a:endParaRPr lang="it-IT" sz="2200" dirty="0">
                <a:solidFill>
                  <a:schemeClr val="bg1"/>
                </a:solidFill>
                <a:latin typeface="Avenir Book" panose="02000503020000020003"/>
              </a:endParaRPr>
            </a:p>
            <a:p>
              <a:pPr algn="ctr"/>
              <a:endParaRPr lang="it-IT" dirty="0"/>
            </a:p>
          </p:txBody>
        </p:sp>
        <p:grpSp>
          <p:nvGrpSpPr>
            <p:cNvPr id="259" name="Google Shape;259;p17"/>
            <p:cNvGrpSpPr/>
            <p:nvPr/>
          </p:nvGrpSpPr>
          <p:grpSpPr>
            <a:xfrm>
              <a:off x="3559609" y="1776129"/>
              <a:ext cx="339255" cy="339256"/>
              <a:chOff x="4456875" y="1435075"/>
              <a:chExt cx="481830" cy="481825"/>
            </a:xfrm>
          </p:grpSpPr>
          <p:sp>
            <p:nvSpPr>
              <p:cNvPr id="260" name="Google Shape;260;p17"/>
              <p:cNvSpPr/>
              <p:nvPr/>
            </p:nvSpPr>
            <p:spPr>
              <a:xfrm>
                <a:off x="4624975" y="1465275"/>
                <a:ext cx="56650" cy="86000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3440" extrusionOk="0">
                    <a:moveTo>
                      <a:pt x="2265" y="0"/>
                    </a:moveTo>
                    <a:cubicBezTo>
                      <a:pt x="1413" y="283"/>
                      <a:pt x="618" y="1196"/>
                      <a:pt x="1" y="2575"/>
                    </a:cubicBezTo>
                    <a:cubicBezTo>
                      <a:pt x="263" y="2801"/>
                      <a:pt x="449" y="3105"/>
                      <a:pt x="534" y="3439"/>
                    </a:cubicBezTo>
                    <a:cubicBezTo>
                      <a:pt x="1106" y="3364"/>
                      <a:pt x="1672" y="3322"/>
                      <a:pt x="2265" y="3304"/>
                    </a:cubicBezTo>
                    <a:lnTo>
                      <a:pt x="2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4615275" y="1797425"/>
                <a:ext cx="663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5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8" y="1882"/>
                      <a:pt x="1563" y="3225"/>
                      <a:pt x="2653" y="3574"/>
                    </a:cubicBezTo>
                    <a:lnTo>
                      <a:pt x="2653" y="1316"/>
                    </a:lnTo>
                    <a:cubicBezTo>
                      <a:pt x="2153" y="1135"/>
                      <a:pt x="1768" y="726"/>
                      <a:pt x="1620" y="217"/>
                    </a:cubicBezTo>
                    <a:cubicBezTo>
                      <a:pt x="1057" y="169"/>
                      <a:pt x="518" y="9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2" name="Google Shape;262;p17"/>
              <p:cNvSpPr/>
              <p:nvPr/>
            </p:nvSpPr>
            <p:spPr>
              <a:xfrm>
                <a:off x="4583125" y="154725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7" y="1"/>
                    </a:moveTo>
                    <a:cubicBezTo>
                      <a:pt x="253" y="1"/>
                      <a:pt x="1" y="254"/>
                      <a:pt x="1" y="567"/>
                    </a:cubicBezTo>
                    <a:cubicBezTo>
                      <a:pt x="1" y="880"/>
                      <a:pt x="253" y="1130"/>
                      <a:pt x="567" y="1130"/>
                    </a:cubicBezTo>
                    <a:cubicBezTo>
                      <a:pt x="880" y="1130"/>
                      <a:pt x="1130" y="880"/>
                      <a:pt x="1130" y="567"/>
                    </a:cubicBezTo>
                    <a:cubicBezTo>
                      <a:pt x="1130" y="254"/>
                      <a:pt x="880" y="1"/>
                      <a:pt x="5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4597950" y="1576075"/>
                <a:ext cx="83675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501" extrusionOk="0">
                    <a:moveTo>
                      <a:pt x="3346" y="1"/>
                    </a:moveTo>
                    <a:cubicBezTo>
                      <a:pt x="2723" y="19"/>
                      <a:pt x="2103" y="73"/>
                      <a:pt x="1485" y="161"/>
                    </a:cubicBezTo>
                    <a:cubicBezTo>
                      <a:pt x="1241" y="654"/>
                      <a:pt x="772" y="998"/>
                      <a:pt x="230" y="1082"/>
                    </a:cubicBezTo>
                    <a:cubicBezTo>
                      <a:pt x="100" y="1817"/>
                      <a:pt x="25" y="2714"/>
                      <a:pt x="1" y="3500"/>
                    </a:cubicBezTo>
                    <a:lnTo>
                      <a:pt x="3346" y="3500"/>
                    </a:lnTo>
                    <a:lnTo>
                      <a:pt x="33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4597650" y="1692175"/>
                <a:ext cx="83975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98" extrusionOk="0">
                    <a:moveTo>
                      <a:pt x="1" y="0"/>
                    </a:moveTo>
                    <a:cubicBezTo>
                      <a:pt x="31" y="1003"/>
                      <a:pt x="154" y="2006"/>
                      <a:pt x="371" y="2987"/>
                    </a:cubicBezTo>
                    <a:cubicBezTo>
                      <a:pt x="1031" y="3135"/>
                      <a:pt x="1699" y="3237"/>
                      <a:pt x="2371" y="3298"/>
                    </a:cubicBezTo>
                    <a:cubicBezTo>
                      <a:pt x="2548" y="2855"/>
                      <a:pt x="2910" y="2509"/>
                      <a:pt x="3358" y="2346"/>
                    </a:cubicBezTo>
                    <a:lnTo>
                      <a:pt x="33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4798050" y="1663575"/>
                <a:ext cx="28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130" extrusionOk="0">
                    <a:moveTo>
                      <a:pt x="564" y="0"/>
                    </a:moveTo>
                    <a:cubicBezTo>
                      <a:pt x="254" y="0"/>
                      <a:pt x="1" y="253"/>
                      <a:pt x="1" y="566"/>
                    </a:cubicBezTo>
                    <a:cubicBezTo>
                      <a:pt x="4" y="876"/>
                      <a:pt x="257" y="1129"/>
                      <a:pt x="567" y="1129"/>
                    </a:cubicBezTo>
                    <a:lnTo>
                      <a:pt x="573" y="1129"/>
                    </a:lnTo>
                    <a:cubicBezTo>
                      <a:pt x="886" y="1129"/>
                      <a:pt x="1139" y="876"/>
                      <a:pt x="1139" y="563"/>
                    </a:cubicBezTo>
                    <a:cubicBezTo>
                      <a:pt x="1139" y="253"/>
                      <a:pt x="886" y="0"/>
                      <a:pt x="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4710205" y="1435076"/>
                <a:ext cx="228500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141" extrusionOk="0">
                    <a:moveTo>
                      <a:pt x="1" y="1"/>
                    </a:moveTo>
                    <a:lnTo>
                      <a:pt x="1" y="34"/>
                    </a:lnTo>
                    <a:cubicBezTo>
                      <a:pt x="1729" y="377"/>
                      <a:pt x="3313" y="2283"/>
                      <a:pt x="4075" y="5069"/>
                    </a:cubicBezTo>
                    <a:cubicBezTo>
                      <a:pt x="6833" y="5828"/>
                      <a:pt x="8763" y="7406"/>
                      <a:pt x="9107" y="9140"/>
                    </a:cubicBezTo>
                    <a:lnTo>
                      <a:pt x="9140" y="9140"/>
                    </a:lnTo>
                    <a:cubicBezTo>
                      <a:pt x="8854" y="4298"/>
                      <a:pt x="4843" y="284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4819200" y="1593475"/>
                <a:ext cx="8940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805" extrusionOk="0">
                    <a:moveTo>
                      <a:pt x="1" y="1"/>
                    </a:moveTo>
                    <a:cubicBezTo>
                      <a:pt x="94" y="519"/>
                      <a:pt x="166" y="1061"/>
                      <a:pt x="215" y="1621"/>
                    </a:cubicBezTo>
                    <a:cubicBezTo>
                      <a:pt x="727" y="1777"/>
                      <a:pt x="1136" y="2301"/>
                      <a:pt x="1317" y="2804"/>
                    </a:cubicBezTo>
                    <a:lnTo>
                      <a:pt x="3575" y="2804"/>
                    </a:lnTo>
                    <a:cubicBezTo>
                      <a:pt x="3223" y="1711"/>
                      <a:pt x="1883" y="62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4819200" y="1692175"/>
                <a:ext cx="8947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651" extrusionOk="0">
                    <a:moveTo>
                      <a:pt x="1317" y="0"/>
                    </a:moveTo>
                    <a:cubicBezTo>
                      <a:pt x="1133" y="500"/>
                      <a:pt x="727" y="883"/>
                      <a:pt x="215" y="1033"/>
                    </a:cubicBezTo>
                    <a:cubicBezTo>
                      <a:pt x="166" y="1593"/>
                      <a:pt x="94" y="2132"/>
                      <a:pt x="1" y="2650"/>
                    </a:cubicBezTo>
                    <a:cubicBezTo>
                      <a:pt x="1889" y="2030"/>
                      <a:pt x="3223" y="1078"/>
                      <a:pt x="3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456875" y="1691800"/>
                <a:ext cx="225125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004" extrusionOk="0">
                    <a:moveTo>
                      <a:pt x="1" y="0"/>
                    </a:moveTo>
                    <a:cubicBezTo>
                      <a:pt x="284" y="4839"/>
                      <a:pt x="4162" y="8721"/>
                      <a:pt x="9004" y="9004"/>
                    </a:cubicBezTo>
                    <a:lnTo>
                      <a:pt x="9004" y="8974"/>
                    </a:lnTo>
                    <a:cubicBezTo>
                      <a:pt x="7273" y="8628"/>
                      <a:pt x="5827" y="6697"/>
                      <a:pt x="5066" y="3942"/>
                    </a:cubicBezTo>
                    <a:cubicBezTo>
                      <a:pt x="2283" y="3180"/>
                      <a:pt x="377" y="1726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4487000" y="1595125"/>
                <a:ext cx="88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739" extrusionOk="0">
                    <a:moveTo>
                      <a:pt x="3397" y="1"/>
                    </a:moveTo>
                    <a:cubicBezTo>
                      <a:pt x="1569" y="636"/>
                      <a:pt x="337" y="1720"/>
                      <a:pt x="0" y="2738"/>
                    </a:cubicBezTo>
                    <a:lnTo>
                      <a:pt x="3313" y="2738"/>
                    </a:lnTo>
                    <a:cubicBezTo>
                      <a:pt x="3337" y="1880"/>
                      <a:pt x="3418" y="913"/>
                      <a:pt x="3556" y="106"/>
                    </a:cubicBezTo>
                    <a:cubicBezTo>
                      <a:pt x="3502" y="73"/>
                      <a:pt x="3448" y="37"/>
                      <a:pt x="339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4486925" y="1692175"/>
                <a:ext cx="89450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654" extrusionOk="0">
                    <a:moveTo>
                      <a:pt x="0" y="0"/>
                    </a:moveTo>
                    <a:cubicBezTo>
                      <a:pt x="352" y="1078"/>
                      <a:pt x="1689" y="2030"/>
                      <a:pt x="3578" y="2653"/>
                    </a:cubicBezTo>
                    <a:cubicBezTo>
                      <a:pt x="3418" y="1777"/>
                      <a:pt x="3325" y="889"/>
                      <a:pt x="3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4456875" y="1435075"/>
                <a:ext cx="225125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141" extrusionOk="0">
                    <a:moveTo>
                      <a:pt x="9004" y="1"/>
                    </a:moveTo>
                    <a:cubicBezTo>
                      <a:pt x="4162" y="284"/>
                      <a:pt x="284" y="4298"/>
                      <a:pt x="1" y="9140"/>
                    </a:cubicBezTo>
                    <a:lnTo>
                      <a:pt x="37" y="9140"/>
                    </a:lnTo>
                    <a:cubicBezTo>
                      <a:pt x="329" y="7686"/>
                      <a:pt x="1747" y="6267"/>
                      <a:pt x="3969" y="5433"/>
                    </a:cubicBezTo>
                    <a:cubicBezTo>
                      <a:pt x="3715" y="4375"/>
                      <a:pt x="4516" y="3361"/>
                      <a:pt x="5602" y="3361"/>
                    </a:cubicBezTo>
                    <a:cubicBezTo>
                      <a:pt x="5607" y="3361"/>
                      <a:pt x="5612" y="3361"/>
                      <a:pt x="5617" y="3361"/>
                    </a:cubicBezTo>
                    <a:cubicBezTo>
                      <a:pt x="5638" y="3361"/>
                      <a:pt x="5656" y="3364"/>
                      <a:pt x="5677" y="3367"/>
                    </a:cubicBezTo>
                    <a:cubicBezTo>
                      <a:pt x="6511" y="1476"/>
                      <a:pt x="7688" y="293"/>
                      <a:pt x="9004" y="31"/>
                    </a:cubicBezTo>
                    <a:lnTo>
                      <a:pt x="90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4710200" y="1691800"/>
                <a:ext cx="22850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004" extrusionOk="0">
                    <a:moveTo>
                      <a:pt x="9107" y="0"/>
                    </a:moveTo>
                    <a:cubicBezTo>
                      <a:pt x="8760" y="1726"/>
                      <a:pt x="6857" y="3177"/>
                      <a:pt x="4075" y="3942"/>
                    </a:cubicBezTo>
                    <a:cubicBezTo>
                      <a:pt x="3313" y="6721"/>
                      <a:pt x="1729" y="8628"/>
                      <a:pt x="1" y="8971"/>
                    </a:cubicBezTo>
                    <a:lnTo>
                      <a:pt x="1" y="9004"/>
                    </a:lnTo>
                    <a:cubicBezTo>
                      <a:pt x="4843" y="8721"/>
                      <a:pt x="8854" y="4839"/>
                      <a:pt x="91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4" name="Google Shape;274;p17"/>
              <p:cNvSpPr/>
              <p:nvPr/>
            </p:nvSpPr>
            <p:spPr>
              <a:xfrm>
                <a:off x="4710200" y="14652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1" y="0"/>
                    </a:moveTo>
                    <a:lnTo>
                      <a:pt x="1" y="3298"/>
                    </a:lnTo>
                    <a:cubicBezTo>
                      <a:pt x="937" y="3328"/>
                      <a:pt x="1961" y="3421"/>
                      <a:pt x="2801" y="3575"/>
                    </a:cubicBezTo>
                    <a:cubicBezTo>
                      <a:pt x="2181" y="1687"/>
                      <a:pt x="1082" y="35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>
                <a:off x="4710200" y="1575850"/>
                <a:ext cx="86150" cy="877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510" extrusionOk="0">
                    <a:moveTo>
                      <a:pt x="1" y="1"/>
                    </a:moveTo>
                    <a:lnTo>
                      <a:pt x="1" y="3509"/>
                    </a:lnTo>
                    <a:lnTo>
                      <a:pt x="2494" y="3509"/>
                    </a:lnTo>
                    <a:cubicBezTo>
                      <a:pt x="2656" y="3054"/>
                      <a:pt x="3003" y="2554"/>
                      <a:pt x="3445" y="2374"/>
                    </a:cubicBezTo>
                    <a:cubicBezTo>
                      <a:pt x="3385" y="1702"/>
                      <a:pt x="3283" y="1034"/>
                      <a:pt x="3135" y="374"/>
                    </a:cubicBezTo>
                    <a:cubicBezTo>
                      <a:pt x="2208" y="167"/>
                      <a:pt x="1063" y="37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6" name="Google Shape;276;p17"/>
              <p:cNvSpPr/>
              <p:nvPr/>
            </p:nvSpPr>
            <p:spPr>
              <a:xfrm>
                <a:off x="4710200" y="17975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2801" y="0"/>
                    </a:moveTo>
                    <a:lnTo>
                      <a:pt x="2801" y="0"/>
                    </a:lnTo>
                    <a:cubicBezTo>
                      <a:pt x="2283" y="93"/>
                      <a:pt x="1609" y="166"/>
                      <a:pt x="1048" y="214"/>
                    </a:cubicBezTo>
                    <a:cubicBezTo>
                      <a:pt x="892" y="726"/>
                      <a:pt x="503" y="1135"/>
                      <a:pt x="1" y="1316"/>
                    </a:cubicBezTo>
                    <a:lnTo>
                      <a:pt x="1" y="3574"/>
                    </a:lnTo>
                    <a:cubicBezTo>
                      <a:pt x="1082" y="3222"/>
                      <a:pt x="2181" y="1885"/>
                      <a:pt x="2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4681975" y="1776400"/>
                <a:ext cx="28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4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567"/>
                    </a:lnTo>
                    <a:cubicBezTo>
                      <a:pt x="0" y="567"/>
                      <a:pt x="0" y="570"/>
                      <a:pt x="0" y="570"/>
                    </a:cubicBezTo>
                    <a:cubicBezTo>
                      <a:pt x="0" y="880"/>
                      <a:pt x="253" y="1133"/>
                      <a:pt x="566" y="1133"/>
                    </a:cubicBezTo>
                    <a:cubicBezTo>
                      <a:pt x="877" y="1133"/>
                      <a:pt x="1130" y="880"/>
                      <a:pt x="1130" y="570"/>
                    </a:cubicBezTo>
                    <a:cubicBezTo>
                      <a:pt x="1130" y="570"/>
                      <a:pt x="1130" y="567"/>
                      <a:pt x="1130" y="567"/>
                    </a:cubicBezTo>
                    <a:lnTo>
                      <a:pt x="1130" y="564"/>
                    </a:lnTo>
                    <a:cubicBezTo>
                      <a:pt x="1130" y="251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78" name="Google Shape;278;p17"/>
              <p:cNvSpPr/>
              <p:nvPr/>
            </p:nvSpPr>
            <p:spPr>
              <a:xfrm>
                <a:off x="4710200" y="1692175"/>
                <a:ext cx="861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298" extrusionOk="0">
                    <a:moveTo>
                      <a:pt x="1" y="0"/>
                    </a:moveTo>
                    <a:lnTo>
                      <a:pt x="1" y="2346"/>
                    </a:lnTo>
                    <a:cubicBezTo>
                      <a:pt x="455" y="2506"/>
                      <a:pt x="820" y="2852"/>
                      <a:pt x="1003" y="3298"/>
                    </a:cubicBezTo>
                    <a:cubicBezTo>
                      <a:pt x="1702" y="3234"/>
                      <a:pt x="2506" y="3129"/>
                      <a:pt x="3135" y="2987"/>
                    </a:cubicBezTo>
                    <a:cubicBezTo>
                      <a:pt x="3283" y="2328"/>
                      <a:pt x="3385" y="1660"/>
                      <a:pt x="3445" y="985"/>
                    </a:cubicBezTo>
                    <a:cubicBezTo>
                      <a:pt x="3003" y="807"/>
                      <a:pt x="2656" y="449"/>
                      <a:pt x="24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79" name="Google Shape;279;p17"/>
          <p:cNvGrpSpPr/>
          <p:nvPr/>
        </p:nvGrpSpPr>
        <p:grpSpPr>
          <a:xfrm>
            <a:off x="6050990" y="1784789"/>
            <a:ext cx="2549329" cy="2025668"/>
            <a:chOff x="3600444" y="1813405"/>
            <a:chExt cx="1911998" cy="1519250"/>
          </a:xfrm>
        </p:grpSpPr>
        <p:sp>
          <p:nvSpPr>
            <p:cNvPr id="280" name="Google Shape;280;p17"/>
            <p:cNvSpPr/>
            <p:nvPr/>
          </p:nvSpPr>
          <p:spPr>
            <a:xfrm rot="10800000">
              <a:off x="4331124" y="2615895"/>
              <a:ext cx="478041" cy="716760"/>
            </a:xfrm>
            <a:custGeom>
              <a:avLst/>
              <a:gdLst/>
              <a:ahLst/>
              <a:cxnLst/>
              <a:rect l="l" t="t" r="r" b="b"/>
              <a:pathLst>
                <a:path w="18265" h="27386" extrusionOk="0">
                  <a:moveTo>
                    <a:pt x="9132" y="1"/>
                  </a:moveTo>
                  <a:cubicBezTo>
                    <a:pt x="4084" y="1"/>
                    <a:pt x="0" y="4097"/>
                    <a:pt x="0" y="9145"/>
                  </a:cubicBezTo>
                  <a:cubicBezTo>
                    <a:pt x="0" y="14062"/>
                    <a:pt x="3894" y="18075"/>
                    <a:pt x="8775" y="18265"/>
                  </a:cubicBezTo>
                  <a:lnTo>
                    <a:pt x="8775" y="27052"/>
                  </a:lnTo>
                  <a:cubicBezTo>
                    <a:pt x="8775" y="27242"/>
                    <a:pt x="8930" y="27385"/>
                    <a:pt x="9109" y="27385"/>
                  </a:cubicBezTo>
                  <a:lnTo>
                    <a:pt x="9180" y="27385"/>
                  </a:lnTo>
                  <a:cubicBezTo>
                    <a:pt x="9370" y="27385"/>
                    <a:pt x="9525" y="27242"/>
                    <a:pt x="9525" y="27052"/>
                  </a:cubicBezTo>
                  <a:lnTo>
                    <a:pt x="9525" y="18265"/>
                  </a:lnTo>
                  <a:cubicBezTo>
                    <a:pt x="14383" y="18051"/>
                    <a:pt x="18264" y="14050"/>
                    <a:pt x="18264" y="9145"/>
                  </a:cubicBezTo>
                  <a:cubicBezTo>
                    <a:pt x="18264" y="4097"/>
                    <a:pt x="14169" y="1"/>
                    <a:pt x="9132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17"/>
            <p:cNvSpPr txBox="1"/>
            <p:nvPr/>
          </p:nvSpPr>
          <p:spPr>
            <a:xfrm>
              <a:off x="3627842" y="1813405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 3</a:t>
              </a:r>
              <a:endParaRPr lang="it-IT" sz="2400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3600444" y="2231926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200" dirty="0">
                  <a:solidFill>
                    <a:schemeClr val="bg1"/>
                  </a:solidFill>
                  <a:latin typeface="Avenir Book" panose="02000503020000020003"/>
                  <a:sym typeface="Roboto"/>
                </a:rPr>
                <a:t>Aggiunta Dummy</a:t>
              </a:r>
              <a:endParaRPr lang="it-IT" sz="2200" dirty="0">
                <a:solidFill>
                  <a:schemeClr val="bg1"/>
                </a:solidFill>
                <a:latin typeface="Avenir Book" panose="02000503020000020003"/>
                <a:cs typeface="Calibri"/>
              </a:endParaRPr>
            </a:p>
          </p:txBody>
        </p:sp>
        <p:grpSp>
          <p:nvGrpSpPr>
            <p:cNvPr id="283" name="Google Shape;283;p17"/>
            <p:cNvGrpSpPr/>
            <p:nvPr/>
          </p:nvGrpSpPr>
          <p:grpSpPr>
            <a:xfrm>
              <a:off x="4414194" y="2916635"/>
              <a:ext cx="311899" cy="339253"/>
              <a:chOff x="2101627" y="3668458"/>
              <a:chExt cx="442975" cy="481825"/>
            </a:xfrm>
          </p:grpSpPr>
          <p:sp>
            <p:nvSpPr>
              <p:cNvPr id="284" name="Google Shape;284;p17"/>
              <p:cNvSpPr/>
              <p:nvPr/>
            </p:nvSpPr>
            <p:spPr>
              <a:xfrm>
                <a:off x="2101627" y="3668458"/>
                <a:ext cx="44297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7719" h="19273" extrusionOk="0">
                    <a:moveTo>
                      <a:pt x="8889" y="1130"/>
                    </a:moveTo>
                    <a:cubicBezTo>
                      <a:pt x="9660" y="1130"/>
                      <a:pt x="10482" y="2382"/>
                      <a:pt x="11039" y="4343"/>
                    </a:cubicBezTo>
                    <a:cubicBezTo>
                      <a:pt x="10308" y="4586"/>
                      <a:pt x="9594" y="4870"/>
                      <a:pt x="8895" y="5192"/>
                    </a:cubicBezTo>
                    <a:cubicBezTo>
                      <a:pt x="8194" y="4864"/>
                      <a:pt x="7474" y="4577"/>
                      <a:pt x="6742" y="4331"/>
                    </a:cubicBezTo>
                    <a:cubicBezTo>
                      <a:pt x="7302" y="2379"/>
                      <a:pt x="8121" y="1130"/>
                      <a:pt x="8889" y="1130"/>
                    </a:cubicBezTo>
                    <a:close/>
                    <a:moveTo>
                      <a:pt x="6471" y="5445"/>
                    </a:moveTo>
                    <a:cubicBezTo>
                      <a:pt x="6830" y="5565"/>
                      <a:pt x="7200" y="5704"/>
                      <a:pt x="7570" y="5854"/>
                    </a:cubicBezTo>
                    <a:cubicBezTo>
                      <a:pt x="6571" y="6393"/>
                      <a:pt x="6878" y="6243"/>
                      <a:pt x="6273" y="6616"/>
                    </a:cubicBezTo>
                    <a:cubicBezTo>
                      <a:pt x="6330" y="6210"/>
                      <a:pt x="6396" y="5815"/>
                      <a:pt x="6471" y="5445"/>
                    </a:cubicBezTo>
                    <a:close/>
                    <a:moveTo>
                      <a:pt x="11307" y="5445"/>
                    </a:moveTo>
                    <a:cubicBezTo>
                      <a:pt x="11386" y="5815"/>
                      <a:pt x="11449" y="6210"/>
                      <a:pt x="11506" y="6616"/>
                    </a:cubicBezTo>
                    <a:cubicBezTo>
                      <a:pt x="10895" y="6240"/>
                      <a:pt x="11220" y="6399"/>
                      <a:pt x="10208" y="5854"/>
                    </a:cubicBezTo>
                    <a:cubicBezTo>
                      <a:pt x="10582" y="5704"/>
                      <a:pt x="10949" y="5565"/>
                      <a:pt x="11307" y="5445"/>
                    </a:cubicBezTo>
                    <a:close/>
                    <a:moveTo>
                      <a:pt x="13999" y="4845"/>
                    </a:moveTo>
                    <a:cubicBezTo>
                      <a:pt x="14142" y="5686"/>
                      <a:pt x="14870" y="6249"/>
                      <a:pt x="15661" y="6249"/>
                    </a:cubicBezTo>
                    <a:cubicBezTo>
                      <a:pt x="15873" y="6249"/>
                      <a:pt x="16089" y="6209"/>
                      <a:pt x="16300" y="6122"/>
                    </a:cubicBezTo>
                    <a:lnTo>
                      <a:pt x="16300" y="6122"/>
                    </a:lnTo>
                    <a:cubicBezTo>
                      <a:pt x="16201" y="6676"/>
                      <a:pt x="15821" y="7384"/>
                      <a:pt x="15183" y="8158"/>
                    </a:cubicBezTo>
                    <a:cubicBezTo>
                      <a:pt x="14993" y="8390"/>
                      <a:pt x="14761" y="8625"/>
                      <a:pt x="14535" y="8856"/>
                    </a:cubicBezTo>
                    <a:cubicBezTo>
                      <a:pt x="13963" y="8345"/>
                      <a:pt x="13361" y="7866"/>
                      <a:pt x="12735" y="7423"/>
                    </a:cubicBezTo>
                    <a:cubicBezTo>
                      <a:pt x="12662" y="6652"/>
                      <a:pt x="12551" y="5884"/>
                      <a:pt x="12394" y="5125"/>
                    </a:cubicBezTo>
                    <a:cubicBezTo>
                      <a:pt x="12921" y="4990"/>
                      <a:pt x="13457" y="4897"/>
                      <a:pt x="13999" y="4845"/>
                    </a:cubicBezTo>
                    <a:close/>
                    <a:moveTo>
                      <a:pt x="3779" y="4845"/>
                    </a:moveTo>
                    <a:cubicBezTo>
                      <a:pt x="4321" y="4897"/>
                      <a:pt x="4857" y="4990"/>
                      <a:pt x="5384" y="5129"/>
                    </a:cubicBezTo>
                    <a:cubicBezTo>
                      <a:pt x="5231" y="5887"/>
                      <a:pt x="5116" y="6652"/>
                      <a:pt x="5047" y="7423"/>
                    </a:cubicBezTo>
                    <a:cubicBezTo>
                      <a:pt x="4421" y="7869"/>
                      <a:pt x="3818" y="8348"/>
                      <a:pt x="3246" y="8859"/>
                    </a:cubicBezTo>
                    <a:cubicBezTo>
                      <a:pt x="3020" y="8625"/>
                      <a:pt x="2789" y="8393"/>
                      <a:pt x="2599" y="8161"/>
                    </a:cubicBezTo>
                    <a:cubicBezTo>
                      <a:pt x="1963" y="7387"/>
                      <a:pt x="1584" y="6685"/>
                      <a:pt x="1485" y="6125"/>
                    </a:cubicBezTo>
                    <a:lnTo>
                      <a:pt x="1485" y="6125"/>
                    </a:lnTo>
                    <a:cubicBezTo>
                      <a:pt x="1683" y="6207"/>
                      <a:pt x="1897" y="6249"/>
                      <a:pt x="2114" y="6249"/>
                    </a:cubicBezTo>
                    <a:cubicBezTo>
                      <a:pt x="2936" y="6246"/>
                      <a:pt x="3638" y="5655"/>
                      <a:pt x="3779" y="4845"/>
                    </a:cubicBezTo>
                    <a:close/>
                    <a:moveTo>
                      <a:pt x="4951" y="8893"/>
                    </a:moveTo>
                    <a:lnTo>
                      <a:pt x="4951" y="8893"/>
                    </a:lnTo>
                    <a:cubicBezTo>
                      <a:pt x="4945" y="9143"/>
                      <a:pt x="4939" y="9389"/>
                      <a:pt x="4939" y="9636"/>
                    </a:cubicBezTo>
                    <a:cubicBezTo>
                      <a:pt x="4939" y="9882"/>
                      <a:pt x="4945" y="10128"/>
                      <a:pt x="4951" y="10377"/>
                    </a:cubicBezTo>
                    <a:lnTo>
                      <a:pt x="4951" y="10377"/>
                    </a:lnTo>
                    <a:cubicBezTo>
                      <a:pt x="4637" y="10133"/>
                      <a:pt x="4348" y="9886"/>
                      <a:pt x="4065" y="9636"/>
                    </a:cubicBezTo>
                    <a:cubicBezTo>
                      <a:pt x="4348" y="9386"/>
                      <a:pt x="4637" y="9139"/>
                      <a:pt x="4951" y="8893"/>
                    </a:cubicBezTo>
                    <a:close/>
                    <a:moveTo>
                      <a:pt x="12828" y="8896"/>
                    </a:moveTo>
                    <a:lnTo>
                      <a:pt x="12828" y="8896"/>
                    </a:lnTo>
                    <a:cubicBezTo>
                      <a:pt x="13144" y="9139"/>
                      <a:pt x="13430" y="9386"/>
                      <a:pt x="13713" y="9636"/>
                    </a:cubicBezTo>
                    <a:cubicBezTo>
                      <a:pt x="13433" y="9886"/>
                      <a:pt x="13144" y="10133"/>
                      <a:pt x="12828" y="10380"/>
                    </a:cubicBezTo>
                    <a:cubicBezTo>
                      <a:pt x="12837" y="10130"/>
                      <a:pt x="12843" y="9883"/>
                      <a:pt x="12843" y="9636"/>
                    </a:cubicBezTo>
                    <a:cubicBezTo>
                      <a:pt x="12843" y="9389"/>
                      <a:pt x="12837" y="9143"/>
                      <a:pt x="12828" y="8896"/>
                    </a:cubicBezTo>
                    <a:close/>
                    <a:moveTo>
                      <a:pt x="8889" y="6447"/>
                    </a:moveTo>
                    <a:cubicBezTo>
                      <a:pt x="9850" y="6908"/>
                      <a:pt x="10774" y="7441"/>
                      <a:pt x="11657" y="8040"/>
                    </a:cubicBezTo>
                    <a:cubicBezTo>
                      <a:pt x="11693" y="8555"/>
                      <a:pt x="11714" y="9088"/>
                      <a:pt x="11714" y="9636"/>
                    </a:cubicBezTo>
                    <a:cubicBezTo>
                      <a:pt x="11714" y="10187"/>
                      <a:pt x="11693" y="10717"/>
                      <a:pt x="11657" y="11232"/>
                    </a:cubicBezTo>
                    <a:cubicBezTo>
                      <a:pt x="10774" y="11832"/>
                      <a:pt x="9853" y="12365"/>
                      <a:pt x="8895" y="12828"/>
                    </a:cubicBezTo>
                    <a:cubicBezTo>
                      <a:pt x="7932" y="12368"/>
                      <a:pt x="7007" y="11832"/>
                      <a:pt x="6125" y="11232"/>
                    </a:cubicBezTo>
                    <a:cubicBezTo>
                      <a:pt x="6086" y="10717"/>
                      <a:pt x="6068" y="10187"/>
                      <a:pt x="6068" y="9636"/>
                    </a:cubicBezTo>
                    <a:cubicBezTo>
                      <a:pt x="6068" y="9088"/>
                      <a:pt x="6089" y="8555"/>
                      <a:pt x="6125" y="8040"/>
                    </a:cubicBezTo>
                    <a:cubicBezTo>
                      <a:pt x="7004" y="7441"/>
                      <a:pt x="7929" y="6908"/>
                      <a:pt x="8889" y="6447"/>
                    </a:cubicBezTo>
                    <a:close/>
                    <a:moveTo>
                      <a:pt x="6273" y="12657"/>
                    </a:moveTo>
                    <a:lnTo>
                      <a:pt x="6273" y="12657"/>
                    </a:lnTo>
                    <a:cubicBezTo>
                      <a:pt x="6878" y="13033"/>
                      <a:pt x="6571" y="12879"/>
                      <a:pt x="7570" y="13418"/>
                    </a:cubicBezTo>
                    <a:cubicBezTo>
                      <a:pt x="7194" y="13569"/>
                      <a:pt x="6827" y="13708"/>
                      <a:pt x="6471" y="13828"/>
                    </a:cubicBezTo>
                    <a:cubicBezTo>
                      <a:pt x="6393" y="13455"/>
                      <a:pt x="6330" y="13063"/>
                      <a:pt x="6273" y="12657"/>
                    </a:cubicBezTo>
                    <a:close/>
                    <a:moveTo>
                      <a:pt x="11506" y="12657"/>
                    </a:moveTo>
                    <a:cubicBezTo>
                      <a:pt x="11449" y="13063"/>
                      <a:pt x="11386" y="13458"/>
                      <a:pt x="11307" y="13828"/>
                    </a:cubicBezTo>
                    <a:cubicBezTo>
                      <a:pt x="10949" y="13711"/>
                      <a:pt x="10582" y="13569"/>
                      <a:pt x="10208" y="13418"/>
                    </a:cubicBezTo>
                    <a:cubicBezTo>
                      <a:pt x="11181" y="12898"/>
                      <a:pt x="10937" y="13009"/>
                      <a:pt x="11506" y="12657"/>
                    </a:cubicBezTo>
                    <a:close/>
                    <a:moveTo>
                      <a:pt x="14535" y="10416"/>
                    </a:moveTo>
                    <a:cubicBezTo>
                      <a:pt x="14761" y="10648"/>
                      <a:pt x="14993" y="10883"/>
                      <a:pt x="15183" y="11115"/>
                    </a:cubicBezTo>
                    <a:cubicBezTo>
                      <a:pt x="15818" y="11886"/>
                      <a:pt x="16198" y="12590"/>
                      <a:pt x="16294" y="13147"/>
                    </a:cubicBezTo>
                    <a:cubicBezTo>
                      <a:pt x="16095" y="13066"/>
                      <a:pt x="15881" y="13024"/>
                      <a:pt x="15665" y="13024"/>
                    </a:cubicBezTo>
                    <a:cubicBezTo>
                      <a:pt x="14843" y="13024"/>
                      <a:pt x="14141" y="13617"/>
                      <a:pt x="13999" y="14424"/>
                    </a:cubicBezTo>
                    <a:cubicBezTo>
                      <a:pt x="13457" y="14376"/>
                      <a:pt x="12921" y="14280"/>
                      <a:pt x="12394" y="14144"/>
                    </a:cubicBezTo>
                    <a:cubicBezTo>
                      <a:pt x="12551" y="13385"/>
                      <a:pt x="12662" y="12620"/>
                      <a:pt x="12735" y="11850"/>
                    </a:cubicBezTo>
                    <a:cubicBezTo>
                      <a:pt x="13361" y="11407"/>
                      <a:pt x="13963" y="10928"/>
                      <a:pt x="14535" y="10416"/>
                    </a:cubicBezTo>
                    <a:close/>
                    <a:moveTo>
                      <a:pt x="3243" y="10416"/>
                    </a:moveTo>
                    <a:cubicBezTo>
                      <a:pt x="3815" y="10928"/>
                      <a:pt x="4418" y="11407"/>
                      <a:pt x="5044" y="11850"/>
                    </a:cubicBezTo>
                    <a:cubicBezTo>
                      <a:pt x="5116" y="12620"/>
                      <a:pt x="5228" y="13385"/>
                      <a:pt x="5384" y="14144"/>
                    </a:cubicBezTo>
                    <a:cubicBezTo>
                      <a:pt x="4554" y="14353"/>
                      <a:pt x="3815" y="14456"/>
                      <a:pt x="3207" y="14456"/>
                    </a:cubicBezTo>
                    <a:cubicBezTo>
                      <a:pt x="2366" y="14456"/>
                      <a:pt x="1778" y="14258"/>
                      <a:pt x="1554" y="13870"/>
                    </a:cubicBezTo>
                    <a:cubicBezTo>
                      <a:pt x="1238" y="13322"/>
                      <a:pt x="1626" y="12292"/>
                      <a:pt x="2596" y="11115"/>
                    </a:cubicBezTo>
                    <a:cubicBezTo>
                      <a:pt x="2786" y="10883"/>
                      <a:pt x="3020" y="10648"/>
                      <a:pt x="3243" y="10416"/>
                    </a:cubicBezTo>
                    <a:close/>
                    <a:moveTo>
                      <a:pt x="8889" y="14081"/>
                    </a:moveTo>
                    <a:cubicBezTo>
                      <a:pt x="9588" y="14403"/>
                      <a:pt x="10308" y="14689"/>
                      <a:pt x="11039" y="14933"/>
                    </a:cubicBezTo>
                    <a:cubicBezTo>
                      <a:pt x="10482" y="16890"/>
                      <a:pt x="9660" y="18143"/>
                      <a:pt x="8889" y="18143"/>
                    </a:cubicBezTo>
                    <a:cubicBezTo>
                      <a:pt x="8118" y="18143"/>
                      <a:pt x="7296" y="16887"/>
                      <a:pt x="6739" y="14924"/>
                    </a:cubicBezTo>
                    <a:cubicBezTo>
                      <a:pt x="7471" y="14683"/>
                      <a:pt x="8188" y="14400"/>
                      <a:pt x="8889" y="14081"/>
                    </a:cubicBezTo>
                    <a:close/>
                    <a:moveTo>
                      <a:pt x="8889" y="0"/>
                    </a:moveTo>
                    <a:cubicBezTo>
                      <a:pt x="7396" y="0"/>
                      <a:pt x="6312" y="1708"/>
                      <a:pt x="5658" y="4014"/>
                    </a:cubicBezTo>
                    <a:cubicBezTo>
                      <a:pt x="4902" y="3825"/>
                      <a:pt x="4201" y="3719"/>
                      <a:pt x="3568" y="3698"/>
                    </a:cubicBezTo>
                    <a:cubicBezTo>
                      <a:pt x="3260" y="3171"/>
                      <a:pt x="2700" y="2861"/>
                      <a:pt x="2111" y="2861"/>
                    </a:cubicBezTo>
                    <a:cubicBezTo>
                      <a:pt x="1963" y="2861"/>
                      <a:pt x="1813" y="2881"/>
                      <a:pt x="1665" y="2921"/>
                    </a:cubicBezTo>
                    <a:cubicBezTo>
                      <a:pt x="928" y="3123"/>
                      <a:pt x="419" y="3792"/>
                      <a:pt x="422" y="4556"/>
                    </a:cubicBezTo>
                    <a:cubicBezTo>
                      <a:pt x="422" y="4716"/>
                      <a:pt x="449" y="4876"/>
                      <a:pt x="497" y="5026"/>
                    </a:cubicBezTo>
                    <a:cubicBezTo>
                      <a:pt x="63" y="6017"/>
                      <a:pt x="485" y="7372"/>
                      <a:pt x="1726" y="8878"/>
                    </a:cubicBezTo>
                    <a:cubicBezTo>
                      <a:pt x="1933" y="9130"/>
                      <a:pt x="2183" y="9383"/>
                      <a:pt x="2430" y="9636"/>
                    </a:cubicBezTo>
                    <a:cubicBezTo>
                      <a:pt x="2183" y="9892"/>
                      <a:pt x="1933" y="10145"/>
                      <a:pt x="1726" y="10398"/>
                    </a:cubicBezTo>
                    <a:cubicBezTo>
                      <a:pt x="407" y="12000"/>
                      <a:pt x="0" y="13434"/>
                      <a:pt x="578" y="14436"/>
                    </a:cubicBezTo>
                    <a:cubicBezTo>
                      <a:pt x="1045" y="15246"/>
                      <a:pt x="2003" y="15593"/>
                      <a:pt x="3225" y="15593"/>
                    </a:cubicBezTo>
                    <a:cubicBezTo>
                      <a:pt x="3954" y="15593"/>
                      <a:pt x="4782" y="15460"/>
                      <a:pt x="5652" y="15240"/>
                    </a:cubicBezTo>
                    <a:cubicBezTo>
                      <a:pt x="6306" y="17556"/>
                      <a:pt x="7396" y="19272"/>
                      <a:pt x="8889" y="19272"/>
                    </a:cubicBezTo>
                    <a:cubicBezTo>
                      <a:pt x="10383" y="19272"/>
                      <a:pt x="11473" y="17559"/>
                      <a:pt x="12126" y="15246"/>
                    </a:cubicBezTo>
                    <a:cubicBezTo>
                      <a:pt x="12810" y="15424"/>
                      <a:pt x="13509" y="15532"/>
                      <a:pt x="14210" y="15572"/>
                    </a:cubicBezTo>
                    <a:cubicBezTo>
                      <a:pt x="14519" y="16101"/>
                      <a:pt x="15083" y="16413"/>
                      <a:pt x="15674" y="16413"/>
                    </a:cubicBezTo>
                    <a:cubicBezTo>
                      <a:pt x="15820" y="16413"/>
                      <a:pt x="15968" y="16394"/>
                      <a:pt x="16113" y="16354"/>
                    </a:cubicBezTo>
                    <a:cubicBezTo>
                      <a:pt x="16851" y="16153"/>
                      <a:pt x="17363" y="15484"/>
                      <a:pt x="17360" y="14719"/>
                    </a:cubicBezTo>
                    <a:cubicBezTo>
                      <a:pt x="17357" y="14560"/>
                      <a:pt x="17333" y="14400"/>
                      <a:pt x="17285" y="14247"/>
                    </a:cubicBezTo>
                    <a:cubicBezTo>
                      <a:pt x="17718" y="13256"/>
                      <a:pt x="17297" y="11904"/>
                      <a:pt x="16056" y="10398"/>
                    </a:cubicBezTo>
                    <a:cubicBezTo>
                      <a:pt x="15848" y="10142"/>
                      <a:pt x="15595" y="9889"/>
                      <a:pt x="15351" y="9636"/>
                    </a:cubicBezTo>
                    <a:cubicBezTo>
                      <a:pt x="15595" y="9383"/>
                      <a:pt x="15848" y="9130"/>
                      <a:pt x="16056" y="8878"/>
                    </a:cubicBezTo>
                    <a:cubicBezTo>
                      <a:pt x="17261" y="7414"/>
                      <a:pt x="17694" y="6095"/>
                      <a:pt x="17279" y="5044"/>
                    </a:cubicBezTo>
                    <a:cubicBezTo>
                      <a:pt x="17330" y="4885"/>
                      <a:pt x="17357" y="4722"/>
                      <a:pt x="17360" y="4556"/>
                    </a:cubicBezTo>
                    <a:cubicBezTo>
                      <a:pt x="17363" y="3792"/>
                      <a:pt x="16851" y="3120"/>
                      <a:pt x="16113" y="2918"/>
                    </a:cubicBezTo>
                    <a:cubicBezTo>
                      <a:pt x="15967" y="2879"/>
                      <a:pt x="15819" y="2860"/>
                      <a:pt x="15673" y="2860"/>
                    </a:cubicBezTo>
                    <a:cubicBezTo>
                      <a:pt x="15080" y="2860"/>
                      <a:pt x="14517" y="3173"/>
                      <a:pt x="14210" y="3704"/>
                    </a:cubicBezTo>
                    <a:cubicBezTo>
                      <a:pt x="13506" y="3743"/>
                      <a:pt x="12810" y="3852"/>
                      <a:pt x="12126" y="4029"/>
                    </a:cubicBezTo>
                    <a:cubicBezTo>
                      <a:pt x="11473" y="1714"/>
                      <a:pt x="10383" y="0"/>
                      <a:pt x="88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85" name="Google Shape;285;p17"/>
              <p:cNvSpPr/>
              <p:nvPr/>
            </p:nvSpPr>
            <p:spPr>
              <a:xfrm>
                <a:off x="2284200" y="4005050"/>
                <a:ext cx="8470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92" y="0"/>
                    </a:moveTo>
                    <a:cubicBezTo>
                      <a:pt x="756" y="0"/>
                      <a:pt x="0" y="756"/>
                      <a:pt x="0" y="1692"/>
                    </a:cubicBezTo>
                    <a:cubicBezTo>
                      <a:pt x="0" y="2629"/>
                      <a:pt x="756" y="3388"/>
                      <a:pt x="1692" y="3388"/>
                    </a:cubicBezTo>
                    <a:cubicBezTo>
                      <a:pt x="2629" y="3388"/>
                      <a:pt x="3388" y="2629"/>
                      <a:pt x="3388" y="1692"/>
                    </a:cubicBezTo>
                    <a:cubicBezTo>
                      <a:pt x="3388" y="756"/>
                      <a:pt x="2629" y="0"/>
                      <a:pt x="16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2" name="Google Shape;757;p23">
            <a:extLst>
              <a:ext uri="{FF2B5EF4-FFF2-40B4-BE49-F238E27FC236}">
                <a16:creationId xmlns:a16="http://schemas.microsoft.com/office/drawing/2014/main" id="{B7D65C8F-3010-4976-A85D-71D76C8835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91" y="108393"/>
            <a:ext cx="4817275" cy="102288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it-IT" sz="5400" b="1" dirty="0" err="1">
                <a:solidFill>
                  <a:srgbClr val="FFFFFF"/>
                </a:solidFill>
                <a:latin typeface="Avenir Book"/>
              </a:rPr>
              <a:t>Preprocessing</a:t>
            </a:r>
            <a:endParaRPr lang="it-IT" sz="5400" b="1" dirty="0">
              <a:solidFill>
                <a:srgbClr val="FFFFFF"/>
              </a:solidFill>
              <a:latin typeface="Avenir Boo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912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Immagine 4" descr="Immagine che contiene luce, largo, barca&#10;&#10;Descrizione generata automaticamente">
            <a:extLst>
              <a:ext uri="{FF2B5EF4-FFF2-40B4-BE49-F238E27FC236}">
                <a16:creationId xmlns:a16="http://schemas.microsoft.com/office/drawing/2014/main" id="{8D81061C-9C45-4602-B543-2DACEF0F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362975"/>
            <a:ext cx="11113477" cy="613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4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DCBCACDA-7953-44AC-9604-52AB4E4B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121" y="1932478"/>
            <a:ext cx="6935759" cy="31343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Avenir Book"/>
              </a:rPr>
              <a:t>Modelli</a:t>
            </a:r>
            <a:r>
              <a:rPr lang="en-US" sz="5400" dirty="0">
                <a:solidFill>
                  <a:schemeClr val="bg1"/>
                </a:solidFill>
                <a:latin typeface="Avenir Book"/>
              </a:rPr>
              <a:t>:</a:t>
            </a:r>
            <a:br>
              <a:rPr lang="en-US" sz="5400" dirty="0">
                <a:solidFill>
                  <a:schemeClr val="bg1"/>
                </a:solidFill>
                <a:latin typeface="Avenir Book"/>
              </a:rPr>
            </a:br>
            <a:r>
              <a:rPr lang="en-US" sz="5400" dirty="0">
                <a:solidFill>
                  <a:schemeClr val="bg1"/>
                </a:solidFill>
                <a:latin typeface="Avenir Book"/>
              </a:rPr>
              <a:t>ARIMA e ML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7CEFB9-5672-4FC6-981B-C8DA3FE0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610600" y="1560911"/>
            <a:ext cx="35814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048" y="5286237"/>
            <a:ext cx="1218895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640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575</Words>
  <Application>Microsoft Office PowerPoint</Application>
  <PresentationFormat>Widescreen</PresentationFormat>
  <Paragraphs>202</Paragraphs>
  <Slides>23</Slides>
  <Notes>7</Notes>
  <HiddenSlides>3</HiddenSlides>
  <MMClips>1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5" baseType="lpstr">
      <vt:lpstr>Al Nile</vt:lpstr>
      <vt:lpstr>Arial</vt:lpstr>
      <vt:lpstr>Avenir Book</vt:lpstr>
      <vt:lpstr>Calibri</vt:lpstr>
      <vt:lpstr>Calibri Light</vt:lpstr>
      <vt:lpstr>Cambria Math</vt:lpstr>
      <vt:lpstr>Fira Sans Extra Condensed</vt:lpstr>
      <vt:lpstr>Fira Sans Extra Condensed Medium</vt:lpstr>
      <vt:lpstr>Roboto</vt:lpstr>
      <vt:lpstr>Wingdings</vt:lpstr>
      <vt:lpstr>Wingdings,Sans-Serif</vt:lpstr>
      <vt:lpstr>Tema di Office</vt:lpstr>
      <vt:lpstr>Presentazione Data Science Lab  </vt:lpstr>
      <vt:lpstr>Predizioni ad un giorno dei consumi elettrici Italiani e Scandinavi</vt:lpstr>
      <vt:lpstr>Introduzione al mercato  </vt:lpstr>
      <vt:lpstr>Timeline Of Work</vt:lpstr>
      <vt:lpstr>Roadmap Infographics</vt:lpstr>
      <vt:lpstr>Presentazione standard di PowerPoint</vt:lpstr>
      <vt:lpstr>Preprocessing</vt:lpstr>
      <vt:lpstr>Presentazione standard di PowerPoint</vt:lpstr>
      <vt:lpstr>Modelli: ARIMA e ML</vt:lpstr>
      <vt:lpstr>ARIMA</vt:lpstr>
      <vt:lpstr>ARIMA ITALIA</vt:lpstr>
      <vt:lpstr>ARIMA ITALIA</vt:lpstr>
      <vt:lpstr>ARIMA SCANDINAVIA</vt:lpstr>
      <vt:lpstr>ARIMA SCANDINAVIA</vt:lpstr>
      <vt:lpstr>Presentazione standard di PowerPoint</vt:lpstr>
      <vt:lpstr>SVR ITALIA</vt:lpstr>
      <vt:lpstr>SVR  SCANDINAVIA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Prezzi Orari del Mercato Elettrico 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Data Science Lab</dc:title>
  <dc:creator>a.pontini1@campus.unimib.it</dc:creator>
  <cp:lastModifiedBy>Salvatore Vizzi</cp:lastModifiedBy>
  <cp:revision>19</cp:revision>
  <dcterms:created xsi:type="dcterms:W3CDTF">2020-07-06T10:31:23Z</dcterms:created>
  <dcterms:modified xsi:type="dcterms:W3CDTF">2020-07-09T07:48:01Z</dcterms:modified>
</cp:coreProperties>
</file>